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906000" cy="6858000" type="A4"/>
  <p:notesSz cx="6794500" cy="9906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E6B80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1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51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23/06/2017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5187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23/06/2017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4282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23/06/2017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0678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23/06/2017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35320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23/06/2017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82701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23/06/2017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250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23/06/2017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97919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23/06/2017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1783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23/06/2017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9715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23/06/2017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247080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AAAAF5-19AF-4E5F-B532-822200D723F9}" type="datetimeFigureOut">
              <a:rPr lang="it-IT" smtClean="0"/>
              <a:t>23/06/2017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696893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AAAAF5-19AF-4E5F-B532-822200D723F9}" type="datetimeFigureOut">
              <a:rPr lang="it-IT" smtClean="0"/>
              <a:t>23/06/2017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C5ECF1-ED74-4019-951D-FA19EC2EB7B2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57261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sellaDiTesto 14"/>
          <p:cNvSpPr txBox="1"/>
          <p:nvPr/>
        </p:nvSpPr>
        <p:spPr>
          <a:xfrm>
            <a:off x="5058664" y="1790516"/>
            <a:ext cx="4379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nc22</a:t>
            </a:r>
            <a:endParaRPr lang="it-IT" sz="1000" dirty="0"/>
          </a:p>
        </p:txBody>
      </p:sp>
      <p:sp>
        <p:nvSpPr>
          <p:cNvPr id="14" name="Ovale 13"/>
          <p:cNvSpPr/>
          <p:nvPr/>
        </p:nvSpPr>
        <p:spPr>
          <a:xfrm>
            <a:off x="4370362" y="2303303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4" name="Ovale 3"/>
          <p:cNvSpPr/>
          <p:nvPr/>
        </p:nvSpPr>
        <p:spPr>
          <a:xfrm>
            <a:off x="4910362" y="2036737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5" name="Ovale 4"/>
          <p:cNvSpPr/>
          <p:nvPr/>
        </p:nvSpPr>
        <p:spPr>
          <a:xfrm>
            <a:off x="4910362" y="256987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cxnSp>
        <p:nvCxnSpPr>
          <p:cNvPr id="10" name="Connettore 1 9"/>
          <p:cNvCxnSpPr>
            <a:stCxn id="14" idx="6"/>
            <a:endCxn id="4" idx="4"/>
          </p:cNvCxnSpPr>
          <p:nvPr/>
        </p:nvCxnSpPr>
        <p:spPr>
          <a:xfrm flipV="1">
            <a:off x="4478362" y="2144737"/>
            <a:ext cx="486000" cy="212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Ovale 16"/>
          <p:cNvSpPr/>
          <p:nvPr/>
        </p:nvSpPr>
        <p:spPr>
          <a:xfrm>
            <a:off x="4168686" y="2302835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5" name="Connettore 1 24"/>
          <p:cNvCxnSpPr>
            <a:stCxn id="17" idx="6"/>
            <a:endCxn id="14" idx="2"/>
          </p:cNvCxnSpPr>
          <p:nvPr/>
        </p:nvCxnSpPr>
        <p:spPr>
          <a:xfrm>
            <a:off x="4276686" y="2356835"/>
            <a:ext cx="93676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Ovale 27"/>
          <p:cNvSpPr/>
          <p:nvPr/>
        </p:nvSpPr>
        <p:spPr>
          <a:xfrm>
            <a:off x="5117356" y="2036737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" name="Ovale 28"/>
          <p:cNvSpPr/>
          <p:nvPr/>
        </p:nvSpPr>
        <p:spPr>
          <a:xfrm>
            <a:off x="5117356" y="2569870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0" name="Connettore 1 29"/>
          <p:cNvCxnSpPr>
            <a:stCxn id="4" idx="6"/>
            <a:endCxn id="28" idx="2"/>
          </p:cNvCxnSpPr>
          <p:nvPr/>
        </p:nvCxnSpPr>
        <p:spPr>
          <a:xfrm>
            <a:off x="5018362" y="2090737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nettore 1 30"/>
          <p:cNvCxnSpPr>
            <a:stCxn id="5" idx="6"/>
            <a:endCxn id="29" idx="2"/>
          </p:cNvCxnSpPr>
          <p:nvPr/>
        </p:nvCxnSpPr>
        <p:spPr>
          <a:xfrm>
            <a:off x="5018362" y="2623870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CasellaDiTesto 36"/>
          <p:cNvSpPr txBox="1"/>
          <p:nvPr/>
        </p:nvSpPr>
        <p:spPr>
          <a:xfrm>
            <a:off x="5052706" y="2677633"/>
            <a:ext cx="4507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no22</a:t>
            </a:r>
            <a:endParaRPr lang="it-IT" sz="1000" dirty="0"/>
          </a:p>
        </p:txBody>
      </p:sp>
      <p:sp>
        <p:nvSpPr>
          <p:cNvPr id="38" name="CasellaDiTesto 37"/>
          <p:cNvSpPr txBox="1"/>
          <p:nvPr/>
        </p:nvSpPr>
        <p:spPr>
          <a:xfrm>
            <a:off x="3907878" y="2030625"/>
            <a:ext cx="4283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Ct22</a:t>
            </a:r>
            <a:endParaRPr lang="it-IT" sz="1000" dirty="0"/>
          </a:p>
        </p:txBody>
      </p:sp>
      <p:sp>
        <p:nvSpPr>
          <p:cNvPr id="44" name="CasellaDiTesto 43"/>
          <p:cNvSpPr txBox="1"/>
          <p:nvPr/>
        </p:nvSpPr>
        <p:spPr>
          <a:xfrm>
            <a:off x="5362846" y="1785320"/>
            <a:ext cx="43794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nc12</a:t>
            </a:r>
            <a:endParaRPr lang="it-IT" sz="1000" dirty="0"/>
          </a:p>
        </p:txBody>
      </p:sp>
      <p:sp>
        <p:nvSpPr>
          <p:cNvPr id="39" name="Ovale 38"/>
          <p:cNvSpPr/>
          <p:nvPr/>
        </p:nvSpPr>
        <p:spPr>
          <a:xfrm flipH="1">
            <a:off x="5837356" y="2030625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40" name="Ovale 39"/>
          <p:cNvSpPr/>
          <p:nvPr/>
        </p:nvSpPr>
        <p:spPr>
          <a:xfrm flipH="1">
            <a:off x="5837356" y="256375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cxnSp>
        <p:nvCxnSpPr>
          <p:cNvPr id="42" name="Connettore 1 41"/>
          <p:cNvCxnSpPr>
            <a:stCxn id="43" idx="6"/>
            <a:endCxn id="39" idx="4"/>
          </p:cNvCxnSpPr>
          <p:nvPr/>
        </p:nvCxnSpPr>
        <p:spPr>
          <a:xfrm flipH="1" flipV="1">
            <a:off x="5891356" y="2138625"/>
            <a:ext cx="486000" cy="212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Ovale 42"/>
          <p:cNvSpPr/>
          <p:nvPr/>
        </p:nvSpPr>
        <p:spPr>
          <a:xfrm flipH="1">
            <a:off x="6377356" y="2297191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45" name="Ovale 44"/>
          <p:cNvSpPr/>
          <p:nvPr/>
        </p:nvSpPr>
        <p:spPr>
          <a:xfrm flipH="1">
            <a:off x="6579032" y="2296723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6" name="Connettore 1 45"/>
          <p:cNvCxnSpPr>
            <a:stCxn id="45" idx="6"/>
            <a:endCxn id="43" idx="2"/>
          </p:cNvCxnSpPr>
          <p:nvPr/>
        </p:nvCxnSpPr>
        <p:spPr>
          <a:xfrm flipH="1">
            <a:off x="6485356" y="2350723"/>
            <a:ext cx="93676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e 46"/>
          <p:cNvSpPr/>
          <p:nvPr/>
        </p:nvSpPr>
        <p:spPr>
          <a:xfrm flipH="1">
            <a:off x="5630362" y="2030625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8" name="Ovale 47"/>
          <p:cNvSpPr/>
          <p:nvPr/>
        </p:nvSpPr>
        <p:spPr>
          <a:xfrm flipH="1">
            <a:off x="5630362" y="2563758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9" name="Connettore 1 48"/>
          <p:cNvCxnSpPr>
            <a:stCxn id="39" idx="6"/>
            <a:endCxn id="47" idx="2"/>
          </p:cNvCxnSpPr>
          <p:nvPr/>
        </p:nvCxnSpPr>
        <p:spPr>
          <a:xfrm flipH="1">
            <a:off x="5738362" y="2084625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ttore 1 49"/>
          <p:cNvCxnSpPr>
            <a:stCxn id="40" idx="6"/>
            <a:endCxn id="48" idx="2"/>
          </p:cNvCxnSpPr>
          <p:nvPr/>
        </p:nvCxnSpPr>
        <p:spPr>
          <a:xfrm flipH="1">
            <a:off x="5738362" y="2617758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asellaDiTesto 50"/>
          <p:cNvSpPr txBox="1"/>
          <p:nvPr/>
        </p:nvSpPr>
        <p:spPr>
          <a:xfrm>
            <a:off x="5411620" y="2671521"/>
            <a:ext cx="4507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no12</a:t>
            </a:r>
            <a:endParaRPr lang="it-IT" sz="1000" dirty="0"/>
          </a:p>
        </p:txBody>
      </p:sp>
      <p:sp>
        <p:nvSpPr>
          <p:cNvPr id="114" name="Ovale 113"/>
          <p:cNvSpPr/>
          <p:nvPr/>
        </p:nvSpPr>
        <p:spPr>
          <a:xfrm>
            <a:off x="4370362" y="1043683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15" name="Ovale 114"/>
          <p:cNvSpPr/>
          <p:nvPr/>
        </p:nvSpPr>
        <p:spPr>
          <a:xfrm>
            <a:off x="4910362" y="777117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16" name="Ovale 115"/>
          <p:cNvSpPr/>
          <p:nvPr/>
        </p:nvSpPr>
        <p:spPr>
          <a:xfrm>
            <a:off x="4910362" y="131025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cxnSp>
        <p:nvCxnSpPr>
          <p:cNvPr id="118" name="Connettore 1 117"/>
          <p:cNvCxnSpPr>
            <a:stCxn id="114" idx="6"/>
            <a:endCxn id="115" idx="4"/>
          </p:cNvCxnSpPr>
          <p:nvPr/>
        </p:nvCxnSpPr>
        <p:spPr>
          <a:xfrm flipV="1">
            <a:off x="4478362" y="885117"/>
            <a:ext cx="486000" cy="212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Ovale 118"/>
          <p:cNvSpPr/>
          <p:nvPr/>
        </p:nvSpPr>
        <p:spPr>
          <a:xfrm>
            <a:off x="4168686" y="1043215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20" name="Connettore 1 119"/>
          <p:cNvCxnSpPr>
            <a:stCxn id="119" idx="6"/>
            <a:endCxn id="114" idx="2"/>
          </p:cNvCxnSpPr>
          <p:nvPr/>
        </p:nvCxnSpPr>
        <p:spPr>
          <a:xfrm>
            <a:off x="4276686" y="1097215"/>
            <a:ext cx="93676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Ovale 120"/>
          <p:cNvSpPr/>
          <p:nvPr/>
        </p:nvSpPr>
        <p:spPr>
          <a:xfrm>
            <a:off x="5117356" y="777117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2" name="Ovale 121"/>
          <p:cNvSpPr/>
          <p:nvPr/>
        </p:nvSpPr>
        <p:spPr>
          <a:xfrm>
            <a:off x="5117356" y="1310250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23" name="Connettore 1 122"/>
          <p:cNvCxnSpPr>
            <a:stCxn id="115" idx="6"/>
            <a:endCxn id="121" idx="2"/>
          </p:cNvCxnSpPr>
          <p:nvPr/>
        </p:nvCxnSpPr>
        <p:spPr>
          <a:xfrm>
            <a:off x="5018362" y="831117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Connettore 1 123"/>
          <p:cNvCxnSpPr>
            <a:stCxn id="116" idx="6"/>
            <a:endCxn id="122" idx="2"/>
          </p:cNvCxnSpPr>
          <p:nvPr/>
        </p:nvCxnSpPr>
        <p:spPr>
          <a:xfrm>
            <a:off x="5018362" y="1364250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Ovale 125"/>
          <p:cNvSpPr/>
          <p:nvPr/>
        </p:nvSpPr>
        <p:spPr>
          <a:xfrm flipH="1">
            <a:off x="5837356" y="771005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27" name="Ovale 126"/>
          <p:cNvSpPr/>
          <p:nvPr/>
        </p:nvSpPr>
        <p:spPr>
          <a:xfrm flipH="1">
            <a:off x="5837356" y="130413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cxnSp>
        <p:nvCxnSpPr>
          <p:cNvPr id="129" name="Connettore 1 128"/>
          <p:cNvCxnSpPr>
            <a:stCxn id="130" idx="6"/>
            <a:endCxn id="126" idx="4"/>
          </p:cNvCxnSpPr>
          <p:nvPr/>
        </p:nvCxnSpPr>
        <p:spPr>
          <a:xfrm flipH="1" flipV="1">
            <a:off x="5891356" y="879005"/>
            <a:ext cx="486000" cy="212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Ovale 129"/>
          <p:cNvSpPr/>
          <p:nvPr/>
        </p:nvSpPr>
        <p:spPr>
          <a:xfrm flipH="1">
            <a:off x="6377356" y="1037571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31" name="Ovale 130"/>
          <p:cNvSpPr/>
          <p:nvPr/>
        </p:nvSpPr>
        <p:spPr>
          <a:xfrm flipH="1">
            <a:off x="6579032" y="1037103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32" name="Connettore 1 131"/>
          <p:cNvCxnSpPr>
            <a:stCxn id="131" idx="6"/>
            <a:endCxn id="130" idx="2"/>
          </p:cNvCxnSpPr>
          <p:nvPr/>
        </p:nvCxnSpPr>
        <p:spPr>
          <a:xfrm flipH="1">
            <a:off x="6485356" y="1091103"/>
            <a:ext cx="93676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3" name="Ovale 132"/>
          <p:cNvSpPr/>
          <p:nvPr/>
        </p:nvSpPr>
        <p:spPr>
          <a:xfrm flipH="1">
            <a:off x="5630362" y="771005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4" name="Ovale 133"/>
          <p:cNvSpPr/>
          <p:nvPr/>
        </p:nvSpPr>
        <p:spPr>
          <a:xfrm flipH="1">
            <a:off x="5630362" y="1304138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35" name="Connettore 1 134"/>
          <p:cNvCxnSpPr>
            <a:stCxn id="126" idx="6"/>
            <a:endCxn id="133" idx="2"/>
          </p:cNvCxnSpPr>
          <p:nvPr/>
        </p:nvCxnSpPr>
        <p:spPr>
          <a:xfrm flipH="1">
            <a:off x="5738362" y="825005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Connettore 1 135"/>
          <p:cNvCxnSpPr>
            <a:stCxn id="127" idx="6"/>
            <a:endCxn id="134" idx="2"/>
          </p:cNvCxnSpPr>
          <p:nvPr/>
        </p:nvCxnSpPr>
        <p:spPr>
          <a:xfrm flipH="1">
            <a:off x="5738362" y="1358138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Rettangolo 136"/>
          <p:cNvSpPr/>
          <p:nvPr/>
        </p:nvSpPr>
        <p:spPr>
          <a:xfrm>
            <a:off x="4337021" y="731103"/>
            <a:ext cx="720000" cy="1979619"/>
          </a:xfrm>
          <a:prstGeom prst="rect">
            <a:avLst/>
          </a:prstGeom>
          <a:noFill/>
          <a:ln w="15875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8" name="Rettangolo 137"/>
          <p:cNvSpPr/>
          <p:nvPr/>
        </p:nvSpPr>
        <p:spPr>
          <a:xfrm>
            <a:off x="5798698" y="731104"/>
            <a:ext cx="720000" cy="1979618"/>
          </a:xfrm>
          <a:prstGeom prst="rect">
            <a:avLst/>
          </a:prstGeom>
          <a:noFill/>
          <a:ln w="15875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39" name="CasellaDiTesto 138"/>
          <p:cNvSpPr txBox="1"/>
          <p:nvPr/>
        </p:nvSpPr>
        <p:spPr>
          <a:xfrm>
            <a:off x="3907952" y="1204747"/>
            <a:ext cx="4283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Ct21</a:t>
            </a:r>
            <a:endParaRPr lang="it-IT" sz="1000" dirty="0"/>
          </a:p>
        </p:txBody>
      </p:sp>
      <p:cxnSp>
        <p:nvCxnSpPr>
          <p:cNvPr id="141" name="Connettore 2 140"/>
          <p:cNvCxnSpPr/>
          <p:nvPr/>
        </p:nvCxnSpPr>
        <p:spPr>
          <a:xfrm>
            <a:off x="4714875" y="985838"/>
            <a:ext cx="0" cy="1266825"/>
          </a:xfrm>
          <a:prstGeom prst="straightConnector1">
            <a:avLst/>
          </a:prstGeom>
          <a:ln w="19050" cap="rnd" cmpd="dbl">
            <a:solidFill>
              <a:srgbClr val="00B050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nettore 2 141"/>
          <p:cNvCxnSpPr/>
          <p:nvPr/>
        </p:nvCxnSpPr>
        <p:spPr>
          <a:xfrm flipH="1">
            <a:off x="6143368" y="985838"/>
            <a:ext cx="9782" cy="1266825"/>
          </a:xfrm>
          <a:prstGeom prst="straightConnector1">
            <a:avLst/>
          </a:prstGeom>
          <a:ln w="19050" cap="rnd" cmpd="dbl">
            <a:solidFill>
              <a:srgbClr val="00B050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" name="CasellaDiTesto 144"/>
          <p:cNvSpPr txBox="1"/>
          <p:nvPr/>
        </p:nvSpPr>
        <p:spPr>
          <a:xfrm>
            <a:off x="5875506" y="489327"/>
            <a:ext cx="5357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DPDT1</a:t>
            </a:r>
            <a:endParaRPr lang="it-IT" sz="1000" dirty="0"/>
          </a:p>
        </p:txBody>
      </p:sp>
      <p:sp>
        <p:nvSpPr>
          <p:cNvPr id="146" name="CasellaDiTesto 145"/>
          <p:cNvSpPr txBox="1"/>
          <p:nvPr/>
        </p:nvSpPr>
        <p:spPr>
          <a:xfrm>
            <a:off x="4451063" y="481567"/>
            <a:ext cx="5357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DPDT2</a:t>
            </a:r>
            <a:endParaRPr lang="it-IT" sz="1000" dirty="0"/>
          </a:p>
        </p:txBody>
      </p:sp>
      <p:sp>
        <p:nvSpPr>
          <p:cNvPr id="147" name="CasellaDiTesto 146"/>
          <p:cNvSpPr txBox="1"/>
          <p:nvPr/>
        </p:nvSpPr>
        <p:spPr>
          <a:xfrm>
            <a:off x="5160992" y="701894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/>
              <a:t>x</a:t>
            </a:r>
          </a:p>
        </p:txBody>
      </p:sp>
      <p:sp>
        <p:nvSpPr>
          <p:cNvPr id="148" name="CasellaDiTesto 147"/>
          <p:cNvSpPr txBox="1"/>
          <p:nvPr/>
        </p:nvSpPr>
        <p:spPr>
          <a:xfrm>
            <a:off x="5453116" y="698838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/>
              <a:t>x</a:t>
            </a:r>
          </a:p>
        </p:txBody>
      </p:sp>
      <p:sp>
        <p:nvSpPr>
          <p:cNvPr id="149" name="CasellaDiTesto 148"/>
          <p:cNvSpPr txBox="1"/>
          <p:nvPr/>
        </p:nvSpPr>
        <p:spPr>
          <a:xfrm>
            <a:off x="5052706" y="1437761"/>
            <a:ext cx="4507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no21</a:t>
            </a:r>
            <a:endParaRPr lang="it-IT" sz="1000" dirty="0"/>
          </a:p>
        </p:txBody>
      </p:sp>
      <p:sp>
        <p:nvSpPr>
          <p:cNvPr id="150" name="CasellaDiTesto 149"/>
          <p:cNvSpPr txBox="1"/>
          <p:nvPr/>
        </p:nvSpPr>
        <p:spPr>
          <a:xfrm>
            <a:off x="5348120" y="1432989"/>
            <a:ext cx="45076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no11</a:t>
            </a:r>
            <a:endParaRPr lang="it-IT" sz="1000" dirty="0"/>
          </a:p>
        </p:txBody>
      </p:sp>
      <p:cxnSp>
        <p:nvCxnSpPr>
          <p:cNvPr id="152" name="Connettore 1 151"/>
          <p:cNvCxnSpPr>
            <a:stCxn id="122" idx="6"/>
            <a:endCxn id="134" idx="6"/>
          </p:cNvCxnSpPr>
          <p:nvPr/>
        </p:nvCxnSpPr>
        <p:spPr>
          <a:xfrm flipV="1">
            <a:off x="5225356" y="1358138"/>
            <a:ext cx="405006" cy="6112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CasellaDiTesto 152"/>
          <p:cNvSpPr txBox="1"/>
          <p:nvPr/>
        </p:nvSpPr>
        <p:spPr>
          <a:xfrm>
            <a:off x="6518624" y="2010741"/>
            <a:ext cx="4283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Ct12</a:t>
            </a:r>
            <a:endParaRPr lang="it-IT" sz="1000" dirty="0"/>
          </a:p>
        </p:txBody>
      </p:sp>
      <p:sp>
        <p:nvSpPr>
          <p:cNvPr id="154" name="CasellaDiTesto 153"/>
          <p:cNvSpPr txBox="1"/>
          <p:nvPr/>
        </p:nvSpPr>
        <p:spPr>
          <a:xfrm>
            <a:off x="6518698" y="1184863"/>
            <a:ext cx="42832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Ct11</a:t>
            </a:r>
            <a:endParaRPr lang="it-IT" sz="1000" dirty="0"/>
          </a:p>
        </p:txBody>
      </p:sp>
      <p:cxnSp>
        <p:nvCxnSpPr>
          <p:cNvPr id="158" name="Connettore 1 157"/>
          <p:cNvCxnSpPr>
            <a:stCxn id="28" idx="5"/>
            <a:endCxn id="48" idx="7"/>
          </p:cNvCxnSpPr>
          <p:nvPr/>
        </p:nvCxnSpPr>
        <p:spPr>
          <a:xfrm>
            <a:off x="5209540" y="2128921"/>
            <a:ext cx="436638" cy="450653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Arco 160"/>
          <p:cNvSpPr/>
          <p:nvPr/>
        </p:nvSpPr>
        <p:spPr>
          <a:xfrm rot="2700000">
            <a:off x="5375300" y="2298219"/>
            <a:ext cx="108000" cy="108000"/>
          </a:xfrm>
          <a:prstGeom prst="arc">
            <a:avLst>
              <a:gd name="adj1" fmla="val 16200000"/>
              <a:gd name="adj2" fmla="val 5721361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65" name="Connettore 1 164"/>
          <p:cNvCxnSpPr>
            <a:stCxn id="161" idx="0"/>
            <a:endCxn id="47" idx="5"/>
          </p:cNvCxnSpPr>
          <p:nvPr/>
        </p:nvCxnSpPr>
        <p:spPr>
          <a:xfrm flipV="1">
            <a:off x="5467484" y="2122809"/>
            <a:ext cx="178694" cy="191226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Connettore 1 166"/>
          <p:cNvCxnSpPr>
            <a:stCxn id="29" idx="7"/>
            <a:endCxn id="161" idx="2"/>
          </p:cNvCxnSpPr>
          <p:nvPr/>
        </p:nvCxnSpPr>
        <p:spPr>
          <a:xfrm flipV="1">
            <a:off x="5209540" y="2386671"/>
            <a:ext cx="178179" cy="199015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Connettore 1 33"/>
          <p:cNvCxnSpPr/>
          <p:nvPr/>
        </p:nvCxnSpPr>
        <p:spPr>
          <a:xfrm flipH="1" flipV="1">
            <a:off x="3224214" y="1724025"/>
            <a:ext cx="428624" cy="0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ttore 1 35"/>
          <p:cNvCxnSpPr>
            <a:stCxn id="119" idx="2"/>
            <a:endCxn id="17" idx="2"/>
          </p:cNvCxnSpPr>
          <p:nvPr/>
        </p:nvCxnSpPr>
        <p:spPr>
          <a:xfrm rot="10800000" flipV="1">
            <a:off x="4168686" y="1097215"/>
            <a:ext cx="12700" cy="1259620"/>
          </a:xfrm>
          <a:prstGeom prst="curvedConnector3">
            <a:avLst>
              <a:gd name="adj1" fmla="val 4162504"/>
            </a:avLst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Connettore 1 94"/>
          <p:cNvCxnSpPr>
            <a:stCxn id="290" idx="6"/>
            <a:endCxn id="131" idx="2"/>
          </p:cNvCxnSpPr>
          <p:nvPr/>
        </p:nvCxnSpPr>
        <p:spPr>
          <a:xfrm flipH="1" flipV="1">
            <a:off x="6687032" y="1091103"/>
            <a:ext cx="1661129" cy="2711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Connettore 1 95"/>
          <p:cNvCxnSpPr/>
          <p:nvPr/>
        </p:nvCxnSpPr>
        <p:spPr>
          <a:xfrm flipH="1">
            <a:off x="6687032" y="2350723"/>
            <a:ext cx="668193" cy="0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7" name="CasellaDiTesto 96"/>
          <p:cNvSpPr txBox="1"/>
          <p:nvPr/>
        </p:nvSpPr>
        <p:spPr>
          <a:xfrm>
            <a:off x="6789926" y="2356835"/>
            <a:ext cx="32573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400" dirty="0" smtClean="0"/>
              <a:t>Σ</a:t>
            </a:r>
            <a:endParaRPr lang="it-IT" sz="2400" dirty="0"/>
          </a:p>
        </p:txBody>
      </p:sp>
      <p:sp>
        <p:nvSpPr>
          <p:cNvPr id="98" name="CasellaDiTesto 97"/>
          <p:cNvSpPr txBox="1"/>
          <p:nvPr/>
        </p:nvSpPr>
        <p:spPr>
          <a:xfrm>
            <a:off x="6770710" y="648172"/>
            <a:ext cx="3481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C</a:t>
            </a:r>
            <a:endParaRPr lang="it-IT" sz="2400" dirty="0"/>
          </a:p>
        </p:txBody>
      </p:sp>
      <p:sp>
        <p:nvSpPr>
          <p:cNvPr id="101" name="CasellaDiTesto 100"/>
          <p:cNvSpPr txBox="1"/>
          <p:nvPr/>
        </p:nvSpPr>
        <p:spPr>
          <a:xfrm>
            <a:off x="5017947" y="4528016"/>
            <a:ext cx="4828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rnc22</a:t>
            </a:r>
            <a:endParaRPr lang="it-IT" sz="1000" dirty="0"/>
          </a:p>
        </p:txBody>
      </p:sp>
      <p:sp>
        <p:nvSpPr>
          <p:cNvPr id="102" name="Ovale 101"/>
          <p:cNvSpPr/>
          <p:nvPr/>
        </p:nvSpPr>
        <p:spPr>
          <a:xfrm>
            <a:off x="4374095" y="5040803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03" name="Ovale 102"/>
          <p:cNvSpPr/>
          <p:nvPr/>
        </p:nvSpPr>
        <p:spPr>
          <a:xfrm>
            <a:off x="4914095" y="4774237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04" name="Ovale 103"/>
          <p:cNvSpPr/>
          <p:nvPr/>
        </p:nvSpPr>
        <p:spPr>
          <a:xfrm>
            <a:off x="4914095" y="530737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cxnSp>
        <p:nvCxnSpPr>
          <p:cNvPr id="105" name="Connettore 1 104"/>
          <p:cNvCxnSpPr>
            <a:stCxn id="102" idx="6"/>
            <a:endCxn id="103" idx="4"/>
          </p:cNvCxnSpPr>
          <p:nvPr/>
        </p:nvCxnSpPr>
        <p:spPr>
          <a:xfrm flipV="1">
            <a:off x="4482095" y="4882237"/>
            <a:ext cx="486000" cy="212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Ovale 105"/>
          <p:cNvSpPr/>
          <p:nvPr/>
        </p:nvSpPr>
        <p:spPr>
          <a:xfrm>
            <a:off x="4172419" y="5040335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07" name="Connettore 1 106"/>
          <p:cNvCxnSpPr>
            <a:stCxn id="106" idx="6"/>
            <a:endCxn id="102" idx="2"/>
          </p:cNvCxnSpPr>
          <p:nvPr/>
        </p:nvCxnSpPr>
        <p:spPr>
          <a:xfrm>
            <a:off x="4280419" y="5094335"/>
            <a:ext cx="93676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Ovale 107"/>
          <p:cNvSpPr/>
          <p:nvPr/>
        </p:nvSpPr>
        <p:spPr>
          <a:xfrm>
            <a:off x="5121089" y="4774237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09" name="Ovale 108"/>
          <p:cNvSpPr/>
          <p:nvPr/>
        </p:nvSpPr>
        <p:spPr>
          <a:xfrm>
            <a:off x="5121089" y="5307370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10" name="Connettore 1 109"/>
          <p:cNvCxnSpPr>
            <a:stCxn id="103" idx="6"/>
            <a:endCxn id="108" idx="2"/>
          </p:cNvCxnSpPr>
          <p:nvPr/>
        </p:nvCxnSpPr>
        <p:spPr>
          <a:xfrm>
            <a:off x="5022095" y="4828237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Connettore 1 110"/>
          <p:cNvCxnSpPr>
            <a:stCxn id="104" idx="6"/>
            <a:endCxn id="109" idx="2"/>
          </p:cNvCxnSpPr>
          <p:nvPr/>
        </p:nvCxnSpPr>
        <p:spPr>
          <a:xfrm>
            <a:off x="5022095" y="5361370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2" name="CasellaDiTesto 111"/>
          <p:cNvSpPr txBox="1"/>
          <p:nvPr/>
        </p:nvSpPr>
        <p:spPr>
          <a:xfrm>
            <a:off x="5011989" y="5415133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rno22</a:t>
            </a:r>
            <a:endParaRPr lang="it-IT" sz="1000" dirty="0"/>
          </a:p>
        </p:txBody>
      </p:sp>
      <p:sp>
        <p:nvSpPr>
          <p:cNvPr id="113" name="CasellaDiTesto 112"/>
          <p:cNvSpPr txBox="1"/>
          <p:nvPr/>
        </p:nvSpPr>
        <p:spPr>
          <a:xfrm>
            <a:off x="3911611" y="4768125"/>
            <a:ext cx="473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rCt22</a:t>
            </a:r>
            <a:endParaRPr lang="it-IT" sz="1000" dirty="0"/>
          </a:p>
        </p:txBody>
      </p:sp>
      <p:sp>
        <p:nvSpPr>
          <p:cNvPr id="117" name="CasellaDiTesto 116"/>
          <p:cNvSpPr txBox="1"/>
          <p:nvPr/>
        </p:nvSpPr>
        <p:spPr>
          <a:xfrm>
            <a:off x="5366579" y="4522820"/>
            <a:ext cx="4828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rnc12</a:t>
            </a:r>
            <a:endParaRPr lang="it-IT" sz="1000" dirty="0"/>
          </a:p>
        </p:txBody>
      </p:sp>
      <p:sp>
        <p:nvSpPr>
          <p:cNvPr id="125" name="Ovale 124"/>
          <p:cNvSpPr/>
          <p:nvPr/>
        </p:nvSpPr>
        <p:spPr>
          <a:xfrm flipH="1">
            <a:off x="5841089" y="4768125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28" name="Ovale 127"/>
          <p:cNvSpPr/>
          <p:nvPr/>
        </p:nvSpPr>
        <p:spPr>
          <a:xfrm flipH="1">
            <a:off x="5841089" y="530125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cxnSp>
        <p:nvCxnSpPr>
          <p:cNvPr id="140" name="Connettore 1 139"/>
          <p:cNvCxnSpPr>
            <a:stCxn id="143" idx="6"/>
            <a:endCxn id="125" idx="4"/>
          </p:cNvCxnSpPr>
          <p:nvPr/>
        </p:nvCxnSpPr>
        <p:spPr>
          <a:xfrm flipH="1" flipV="1">
            <a:off x="5895089" y="4876125"/>
            <a:ext cx="486000" cy="212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Ovale 142"/>
          <p:cNvSpPr/>
          <p:nvPr/>
        </p:nvSpPr>
        <p:spPr>
          <a:xfrm flipH="1">
            <a:off x="6381089" y="5034691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44" name="Ovale 143"/>
          <p:cNvSpPr/>
          <p:nvPr/>
        </p:nvSpPr>
        <p:spPr>
          <a:xfrm flipH="1">
            <a:off x="6582765" y="5034223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51" name="Connettore 1 150"/>
          <p:cNvCxnSpPr>
            <a:stCxn id="144" idx="6"/>
            <a:endCxn id="143" idx="2"/>
          </p:cNvCxnSpPr>
          <p:nvPr/>
        </p:nvCxnSpPr>
        <p:spPr>
          <a:xfrm flipH="1">
            <a:off x="6489089" y="5088223"/>
            <a:ext cx="93676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5" name="Ovale 154"/>
          <p:cNvSpPr/>
          <p:nvPr/>
        </p:nvSpPr>
        <p:spPr>
          <a:xfrm flipH="1">
            <a:off x="5634095" y="4768125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56" name="Ovale 155"/>
          <p:cNvSpPr/>
          <p:nvPr/>
        </p:nvSpPr>
        <p:spPr>
          <a:xfrm flipH="1">
            <a:off x="5634095" y="5301258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57" name="Connettore 1 156"/>
          <p:cNvCxnSpPr>
            <a:stCxn id="125" idx="6"/>
            <a:endCxn id="155" idx="2"/>
          </p:cNvCxnSpPr>
          <p:nvPr/>
        </p:nvCxnSpPr>
        <p:spPr>
          <a:xfrm flipH="1">
            <a:off x="5742095" y="4822125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Connettore 1 158"/>
          <p:cNvCxnSpPr>
            <a:stCxn id="128" idx="6"/>
            <a:endCxn id="156" idx="2"/>
          </p:cNvCxnSpPr>
          <p:nvPr/>
        </p:nvCxnSpPr>
        <p:spPr>
          <a:xfrm flipH="1">
            <a:off x="5742095" y="5355258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0" name="CasellaDiTesto 159"/>
          <p:cNvSpPr txBox="1"/>
          <p:nvPr/>
        </p:nvSpPr>
        <p:spPr>
          <a:xfrm>
            <a:off x="5361378" y="5409021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rno12</a:t>
            </a:r>
            <a:endParaRPr lang="it-IT" sz="1000" dirty="0"/>
          </a:p>
        </p:txBody>
      </p:sp>
      <p:sp>
        <p:nvSpPr>
          <p:cNvPr id="162" name="Ovale 161"/>
          <p:cNvSpPr/>
          <p:nvPr/>
        </p:nvSpPr>
        <p:spPr>
          <a:xfrm>
            <a:off x="4374095" y="3781183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63" name="Ovale 162"/>
          <p:cNvSpPr/>
          <p:nvPr/>
        </p:nvSpPr>
        <p:spPr>
          <a:xfrm>
            <a:off x="4914095" y="3514617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64" name="Ovale 163"/>
          <p:cNvSpPr/>
          <p:nvPr/>
        </p:nvSpPr>
        <p:spPr>
          <a:xfrm>
            <a:off x="4914095" y="4047750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cxnSp>
        <p:nvCxnSpPr>
          <p:cNvPr id="166" name="Connettore 1 165"/>
          <p:cNvCxnSpPr>
            <a:stCxn id="162" idx="6"/>
            <a:endCxn id="163" idx="4"/>
          </p:cNvCxnSpPr>
          <p:nvPr/>
        </p:nvCxnSpPr>
        <p:spPr>
          <a:xfrm flipV="1">
            <a:off x="4482095" y="3622617"/>
            <a:ext cx="486000" cy="212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8" name="Ovale 167"/>
          <p:cNvSpPr/>
          <p:nvPr/>
        </p:nvSpPr>
        <p:spPr>
          <a:xfrm>
            <a:off x="4172419" y="3780715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69" name="Connettore 1 168"/>
          <p:cNvCxnSpPr>
            <a:stCxn id="168" idx="6"/>
            <a:endCxn id="162" idx="2"/>
          </p:cNvCxnSpPr>
          <p:nvPr/>
        </p:nvCxnSpPr>
        <p:spPr>
          <a:xfrm>
            <a:off x="4280419" y="3834715"/>
            <a:ext cx="93676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Ovale 169"/>
          <p:cNvSpPr/>
          <p:nvPr/>
        </p:nvSpPr>
        <p:spPr>
          <a:xfrm>
            <a:off x="5121089" y="3514617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71" name="Ovale 170"/>
          <p:cNvSpPr/>
          <p:nvPr/>
        </p:nvSpPr>
        <p:spPr>
          <a:xfrm>
            <a:off x="5121089" y="4047750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72" name="Connettore 1 171"/>
          <p:cNvCxnSpPr>
            <a:stCxn id="163" idx="6"/>
            <a:endCxn id="170" idx="2"/>
          </p:cNvCxnSpPr>
          <p:nvPr/>
        </p:nvCxnSpPr>
        <p:spPr>
          <a:xfrm>
            <a:off x="5022095" y="3568617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3" name="Connettore 1 172"/>
          <p:cNvCxnSpPr>
            <a:stCxn id="164" idx="6"/>
            <a:endCxn id="171" idx="2"/>
          </p:cNvCxnSpPr>
          <p:nvPr/>
        </p:nvCxnSpPr>
        <p:spPr>
          <a:xfrm>
            <a:off x="5022095" y="4101750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4" name="Ovale 173"/>
          <p:cNvSpPr/>
          <p:nvPr/>
        </p:nvSpPr>
        <p:spPr>
          <a:xfrm flipH="1">
            <a:off x="5841089" y="3508505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75" name="Ovale 174"/>
          <p:cNvSpPr/>
          <p:nvPr/>
        </p:nvSpPr>
        <p:spPr>
          <a:xfrm flipH="1">
            <a:off x="5841089" y="4041638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cxnSp>
        <p:nvCxnSpPr>
          <p:cNvPr id="176" name="Connettore 1 175"/>
          <p:cNvCxnSpPr>
            <a:stCxn id="177" idx="6"/>
            <a:endCxn id="174" idx="4"/>
          </p:cNvCxnSpPr>
          <p:nvPr/>
        </p:nvCxnSpPr>
        <p:spPr>
          <a:xfrm flipH="1" flipV="1">
            <a:off x="5895089" y="3616505"/>
            <a:ext cx="486000" cy="212566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7" name="Ovale 176"/>
          <p:cNvSpPr/>
          <p:nvPr/>
        </p:nvSpPr>
        <p:spPr>
          <a:xfrm flipH="1">
            <a:off x="6381089" y="3775071"/>
            <a:ext cx="108000" cy="108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74295" tIns="37148" rIns="74295" bIns="3714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t-IT" sz="1463"/>
          </a:p>
        </p:txBody>
      </p:sp>
      <p:sp>
        <p:nvSpPr>
          <p:cNvPr id="178" name="Ovale 177"/>
          <p:cNvSpPr/>
          <p:nvPr/>
        </p:nvSpPr>
        <p:spPr>
          <a:xfrm flipH="1">
            <a:off x="6582765" y="3774603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79" name="Connettore 1 178"/>
          <p:cNvCxnSpPr>
            <a:stCxn id="178" idx="6"/>
            <a:endCxn id="177" idx="2"/>
          </p:cNvCxnSpPr>
          <p:nvPr/>
        </p:nvCxnSpPr>
        <p:spPr>
          <a:xfrm flipH="1">
            <a:off x="6489089" y="3828603"/>
            <a:ext cx="93676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Ovale 179"/>
          <p:cNvSpPr/>
          <p:nvPr/>
        </p:nvSpPr>
        <p:spPr>
          <a:xfrm flipH="1">
            <a:off x="5634095" y="3508505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1" name="Ovale 180"/>
          <p:cNvSpPr/>
          <p:nvPr/>
        </p:nvSpPr>
        <p:spPr>
          <a:xfrm flipH="1">
            <a:off x="5634095" y="4041638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182" name="Connettore 1 181"/>
          <p:cNvCxnSpPr>
            <a:stCxn id="174" idx="6"/>
            <a:endCxn id="180" idx="2"/>
          </p:cNvCxnSpPr>
          <p:nvPr/>
        </p:nvCxnSpPr>
        <p:spPr>
          <a:xfrm flipH="1">
            <a:off x="5742095" y="3562505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Connettore 1 182"/>
          <p:cNvCxnSpPr>
            <a:stCxn id="175" idx="6"/>
            <a:endCxn id="181" idx="2"/>
          </p:cNvCxnSpPr>
          <p:nvPr/>
        </p:nvCxnSpPr>
        <p:spPr>
          <a:xfrm flipH="1">
            <a:off x="5742095" y="4095638"/>
            <a:ext cx="98994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4" name="Rettangolo 183"/>
          <p:cNvSpPr/>
          <p:nvPr/>
        </p:nvSpPr>
        <p:spPr>
          <a:xfrm>
            <a:off x="4340754" y="3468603"/>
            <a:ext cx="720000" cy="2794085"/>
          </a:xfrm>
          <a:prstGeom prst="rect">
            <a:avLst/>
          </a:prstGeom>
          <a:noFill/>
          <a:ln w="15875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86" name="CasellaDiTesto 185"/>
          <p:cNvSpPr txBox="1"/>
          <p:nvPr/>
        </p:nvSpPr>
        <p:spPr>
          <a:xfrm>
            <a:off x="3911685" y="3942247"/>
            <a:ext cx="473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rCt21</a:t>
            </a:r>
            <a:endParaRPr lang="it-IT" sz="1000" dirty="0"/>
          </a:p>
        </p:txBody>
      </p:sp>
      <p:cxnSp>
        <p:nvCxnSpPr>
          <p:cNvPr id="187" name="Connettore 2 186"/>
          <p:cNvCxnSpPr/>
          <p:nvPr/>
        </p:nvCxnSpPr>
        <p:spPr>
          <a:xfrm>
            <a:off x="4718608" y="3723338"/>
            <a:ext cx="0" cy="1266825"/>
          </a:xfrm>
          <a:prstGeom prst="straightConnector1">
            <a:avLst/>
          </a:prstGeom>
          <a:ln w="19050" cap="rnd" cmpd="dbl">
            <a:solidFill>
              <a:srgbClr val="00B050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9" name="CasellaDiTesto 188"/>
          <p:cNvSpPr txBox="1"/>
          <p:nvPr/>
        </p:nvSpPr>
        <p:spPr>
          <a:xfrm>
            <a:off x="5872889" y="3226827"/>
            <a:ext cx="5806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rDPDT1</a:t>
            </a:r>
            <a:endParaRPr lang="it-IT" sz="1000" dirty="0"/>
          </a:p>
        </p:txBody>
      </p:sp>
      <p:sp>
        <p:nvSpPr>
          <p:cNvPr id="190" name="CasellaDiTesto 189"/>
          <p:cNvSpPr txBox="1"/>
          <p:nvPr/>
        </p:nvSpPr>
        <p:spPr>
          <a:xfrm>
            <a:off x="4416696" y="3219067"/>
            <a:ext cx="5806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rDPDT2</a:t>
            </a:r>
            <a:endParaRPr lang="it-IT" sz="1000" dirty="0"/>
          </a:p>
        </p:txBody>
      </p:sp>
      <p:sp>
        <p:nvSpPr>
          <p:cNvPr id="191" name="CasellaDiTesto 190"/>
          <p:cNvSpPr txBox="1"/>
          <p:nvPr/>
        </p:nvSpPr>
        <p:spPr>
          <a:xfrm>
            <a:off x="5164725" y="3439394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/>
              <a:t>x</a:t>
            </a:r>
          </a:p>
        </p:txBody>
      </p:sp>
      <p:sp>
        <p:nvSpPr>
          <p:cNvPr id="192" name="CasellaDiTesto 191"/>
          <p:cNvSpPr txBox="1"/>
          <p:nvPr/>
        </p:nvSpPr>
        <p:spPr>
          <a:xfrm>
            <a:off x="5456849" y="3436338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/>
              <a:t>x</a:t>
            </a:r>
          </a:p>
        </p:txBody>
      </p:sp>
      <p:sp>
        <p:nvSpPr>
          <p:cNvPr id="193" name="CasellaDiTesto 192"/>
          <p:cNvSpPr txBox="1"/>
          <p:nvPr/>
        </p:nvSpPr>
        <p:spPr>
          <a:xfrm>
            <a:off x="5011989" y="4175261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rno21</a:t>
            </a:r>
            <a:endParaRPr lang="it-IT" sz="1000" dirty="0"/>
          </a:p>
        </p:txBody>
      </p:sp>
      <p:sp>
        <p:nvSpPr>
          <p:cNvPr id="194" name="CasellaDiTesto 193"/>
          <p:cNvSpPr txBox="1"/>
          <p:nvPr/>
        </p:nvSpPr>
        <p:spPr>
          <a:xfrm>
            <a:off x="5351853" y="4170489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rno11</a:t>
            </a:r>
            <a:endParaRPr lang="it-IT" sz="1000" dirty="0"/>
          </a:p>
        </p:txBody>
      </p:sp>
      <p:cxnSp>
        <p:nvCxnSpPr>
          <p:cNvPr id="195" name="Connettore 1 194"/>
          <p:cNvCxnSpPr>
            <a:stCxn id="171" idx="6"/>
            <a:endCxn id="181" idx="6"/>
          </p:cNvCxnSpPr>
          <p:nvPr/>
        </p:nvCxnSpPr>
        <p:spPr>
          <a:xfrm flipV="1">
            <a:off x="5229089" y="4095638"/>
            <a:ext cx="405006" cy="6112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6" name="CasellaDiTesto 195"/>
          <p:cNvSpPr txBox="1"/>
          <p:nvPr/>
        </p:nvSpPr>
        <p:spPr>
          <a:xfrm>
            <a:off x="6522357" y="4748241"/>
            <a:ext cx="473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rCt12</a:t>
            </a:r>
            <a:endParaRPr lang="it-IT" sz="1000" dirty="0"/>
          </a:p>
        </p:txBody>
      </p:sp>
      <p:sp>
        <p:nvSpPr>
          <p:cNvPr id="197" name="CasellaDiTesto 196"/>
          <p:cNvSpPr txBox="1"/>
          <p:nvPr/>
        </p:nvSpPr>
        <p:spPr>
          <a:xfrm>
            <a:off x="6522431" y="3922363"/>
            <a:ext cx="473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rCt11</a:t>
            </a:r>
            <a:endParaRPr lang="it-IT" sz="1000" dirty="0"/>
          </a:p>
        </p:txBody>
      </p:sp>
      <p:cxnSp>
        <p:nvCxnSpPr>
          <p:cNvPr id="198" name="Connettore 1 197"/>
          <p:cNvCxnSpPr>
            <a:stCxn id="108" idx="5"/>
            <a:endCxn id="156" idx="7"/>
          </p:cNvCxnSpPr>
          <p:nvPr/>
        </p:nvCxnSpPr>
        <p:spPr>
          <a:xfrm>
            <a:off x="5213273" y="4866421"/>
            <a:ext cx="436638" cy="450653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9" name="Arco 198"/>
          <p:cNvSpPr/>
          <p:nvPr/>
        </p:nvSpPr>
        <p:spPr>
          <a:xfrm rot="2700000">
            <a:off x="5379033" y="5035719"/>
            <a:ext cx="108000" cy="108000"/>
          </a:xfrm>
          <a:prstGeom prst="arc">
            <a:avLst>
              <a:gd name="adj1" fmla="val 16200000"/>
              <a:gd name="adj2" fmla="val 5721361"/>
            </a:avLst>
          </a:prstGeom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00" name="Connettore 1 199"/>
          <p:cNvCxnSpPr>
            <a:stCxn id="199" idx="0"/>
            <a:endCxn id="155" idx="5"/>
          </p:cNvCxnSpPr>
          <p:nvPr/>
        </p:nvCxnSpPr>
        <p:spPr>
          <a:xfrm flipV="1">
            <a:off x="5471217" y="4860309"/>
            <a:ext cx="178694" cy="191226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Connettore 1 200"/>
          <p:cNvCxnSpPr>
            <a:stCxn id="109" idx="7"/>
            <a:endCxn id="199" idx="2"/>
          </p:cNvCxnSpPr>
          <p:nvPr/>
        </p:nvCxnSpPr>
        <p:spPr>
          <a:xfrm flipV="1">
            <a:off x="5213273" y="5124171"/>
            <a:ext cx="178179" cy="199015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Connettore 1 201"/>
          <p:cNvCxnSpPr/>
          <p:nvPr/>
        </p:nvCxnSpPr>
        <p:spPr>
          <a:xfrm flipH="1" flipV="1">
            <a:off x="3227947" y="4461525"/>
            <a:ext cx="428624" cy="0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onnettore 1 35"/>
          <p:cNvCxnSpPr>
            <a:stCxn id="168" idx="2"/>
            <a:endCxn id="106" idx="2"/>
          </p:cNvCxnSpPr>
          <p:nvPr/>
        </p:nvCxnSpPr>
        <p:spPr>
          <a:xfrm rot="10800000" flipV="1">
            <a:off x="4172419" y="3834715"/>
            <a:ext cx="12700" cy="1259620"/>
          </a:xfrm>
          <a:prstGeom prst="curvedConnector3">
            <a:avLst>
              <a:gd name="adj1" fmla="val 4162504"/>
            </a:avLst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Connettore 1 203"/>
          <p:cNvCxnSpPr/>
          <p:nvPr/>
        </p:nvCxnSpPr>
        <p:spPr>
          <a:xfrm flipH="1">
            <a:off x="6690767" y="3835183"/>
            <a:ext cx="718458" cy="0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5" name="Connettore 1 204"/>
          <p:cNvCxnSpPr>
            <a:stCxn id="269" idx="0"/>
            <a:endCxn id="144" idx="2"/>
          </p:cNvCxnSpPr>
          <p:nvPr/>
        </p:nvCxnSpPr>
        <p:spPr>
          <a:xfrm flipH="1" flipV="1">
            <a:off x="6690765" y="5088223"/>
            <a:ext cx="1022267" cy="1824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" name="CasellaDiTesto 205"/>
          <p:cNvSpPr txBox="1"/>
          <p:nvPr/>
        </p:nvSpPr>
        <p:spPr>
          <a:xfrm>
            <a:off x="6793659" y="5094335"/>
            <a:ext cx="433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r</a:t>
            </a:r>
            <a:r>
              <a:rPr lang="el-GR" sz="2400" dirty="0" smtClean="0"/>
              <a:t>Σ</a:t>
            </a:r>
            <a:endParaRPr lang="it-IT" sz="2400" dirty="0"/>
          </a:p>
        </p:txBody>
      </p:sp>
      <p:sp>
        <p:nvSpPr>
          <p:cNvPr id="207" name="CasellaDiTesto 206"/>
          <p:cNvSpPr txBox="1"/>
          <p:nvPr/>
        </p:nvSpPr>
        <p:spPr>
          <a:xfrm>
            <a:off x="6774443" y="3385672"/>
            <a:ext cx="4555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err="1" smtClean="0"/>
              <a:t>rC</a:t>
            </a:r>
            <a:endParaRPr lang="it-IT" sz="2400" dirty="0"/>
          </a:p>
        </p:txBody>
      </p:sp>
      <p:grpSp>
        <p:nvGrpSpPr>
          <p:cNvPr id="57" name="Gruppo 56"/>
          <p:cNvGrpSpPr/>
          <p:nvPr/>
        </p:nvGrpSpPr>
        <p:grpSpPr>
          <a:xfrm>
            <a:off x="4425205" y="5945610"/>
            <a:ext cx="544639" cy="108000"/>
            <a:chOff x="5139723" y="6202532"/>
            <a:chExt cx="544639" cy="108000"/>
          </a:xfrm>
        </p:grpSpPr>
        <p:sp>
          <p:nvSpPr>
            <p:cNvPr id="208" name="Arco 207"/>
            <p:cNvSpPr/>
            <p:nvPr/>
          </p:nvSpPr>
          <p:spPr>
            <a:xfrm rot="-5400000">
              <a:off x="5139723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9" name="Arco 208"/>
            <p:cNvSpPr/>
            <p:nvPr/>
          </p:nvSpPr>
          <p:spPr>
            <a:xfrm rot="-5400000">
              <a:off x="5248665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0" name="Arco 209"/>
            <p:cNvSpPr/>
            <p:nvPr/>
          </p:nvSpPr>
          <p:spPr>
            <a:xfrm rot="-5400000">
              <a:off x="5356497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1" name="Arco 210"/>
            <p:cNvSpPr/>
            <p:nvPr/>
          </p:nvSpPr>
          <p:spPr>
            <a:xfrm rot="-5400000">
              <a:off x="5465439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2" name="Arco 211"/>
            <p:cNvSpPr/>
            <p:nvPr/>
          </p:nvSpPr>
          <p:spPr>
            <a:xfrm rot="-5400000">
              <a:off x="5576362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cxnSp>
        <p:nvCxnSpPr>
          <p:cNvPr id="213" name="Connettore 2 212"/>
          <p:cNvCxnSpPr/>
          <p:nvPr/>
        </p:nvCxnSpPr>
        <p:spPr>
          <a:xfrm>
            <a:off x="4719638" y="4989872"/>
            <a:ext cx="1724" cy="777516"/>
          </a:xfrm>
          <a:prstGeom prst="straightConnector1">
            <a:avLst/>
          </a:prstGeom>
          <a:ln w="19050" cap="rnd" cmpd="dbl">
            <a:solidFill>
              <a:srgbClr val="00B050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1 61"/>
          <p:cNvCxnSpPr/>
          <p:nvPr/>
        </p:nvCxnSpPr>
        <p:spPr>
          <a:xfrm>
            <a:off x="4497414" y="5743487"/>
            <a:ext cx="432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4" name="Connettore 1 213"/>
          <p:cNvCxnSpPr/>
          <p:nvPr/>
        </p:nvCxnSpPr>
        <p:spPr>
          <a:xfrm>
            <a:off x="4497416" y="5795868"/>
            <a:ext cx="432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" name="Ovale 214"/>
          <p:cNvSpPr/>
          <p:nvPr/>
        </p:nvSpPr>
        <p:spPr>
          <a:xfrm>
            <a:off x="4175035" y="6065707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16" name="Ovale 215"/>
          <p:cNvSpPr/>
          <p:nvPr/>
        </p:nvSpPr>
        <p:spPr>
          <a:xfrm>
            <a:off x="5117356" y="6065707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17" name="Connettore 1 216"/>
          <p:cNvCxnSpPr>
            <a:stCxn id="215" idx="6"/>
          </p:cNvCxnSpPr>
          <p:nvPr/>
        </p:nvCxnSpPr>
        <p:spPr>
          <a:xfrm flipV="1">
            <a:off x="4283035" y="6119239"/>
            <a:ext cx="141327" cy="468"/>
          </a:xfrm>
          <a:prstGeom prst="line">
            <a:avLst/>
          </a:prstGeom>
          <a:ln w="254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Connettore 1 217"/>
          <p:cNvCxnSpPr/>
          <p:nvPr/>
        </p:nvCxnSpPr>
        <p:spPr>
          <a:xfrm flipV="1">
            <a:off x="4426547" y="5999610"/>
            <a:ext cx="0" cy="119629"/>
          </a:xfrm>
          <a:prstGeom prst="line">
            <a:avLst/>
          </a:prstGeom>
          <a:ln w="254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Connettore 1 218"/>
          <p:cNvCxnSpPr>
            <a:stCxn id="216" idx="2"/>
          </p:cNvCxnSpPr>
          <p:nvPr/>
        </p:nvCxnSpPr>
        <p:spPr>
          <a:xfrm flipH="1" flipV="1">
            <a:off x="4971187" y="6119239"/>
            <a:ext cx="146169" cy="468"/>
          </a:xfrm>
          <a:prstGeom prst="line">
            <a:avLst/>
          </a:prstGeom>
          <a:ln w="254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1" name="Connettore 1 220"/>
          <p:cNvCxnSpPr/>
          <p:nvPr/>
        </p:nvCxnSpPr>
        <p:spPr>
          <a:xfrm flipH="1" flipV="1">
            <a:off x="4969608" y="6004651"/>
            <a:ext cx="0" cy="114588"/>
          </a:xfrm>
          <a:prstGeom prst="line">
            <a:avLst/>
          </a:prstGeom>
          <a:ln w="254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2" name="Rettangolo 221"/>
          <p:cNvSpPr/>
          <p:nvPr/>
        </p:nvSpPr>
        <p:spPr>
          <a:xfrm>
            <a:off x="5801092" y="3479082"/>
            <a:ext cx="720000" cy="2794085"/>
          </a:xfrm>
          <a:prstGeom prst="rect">
            <a:avLst/>
          </a:prstGeom>
          <a:noFill/>
          <a:ln w="15875">
            <a:solidFill>
              <a:srgbClr val="FFC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23" name="Connettore 2 222"/>
          <p:cNvCxnSpPr/>
          <p:nvPr/>
        </p:nvCxnSpPr>
        <p:spPr>
          <a:xfrm>
            <a:off x="6178946" y="3733817"/>
            <a:ext cx="0" cy="1266825"/>
          </a:xfrm>
          <a:prstGeom prst="straightConnector1">
            <a:avLst/>
          </a:prstGeom>
          <a:ln w="19050" cap="rnd" cmpd="dbl">
            <a:solidFill>
              <a:srgbClr val="00B050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4" name="Gruppo 223"/>
          <p:cNvGrpSpPr/>
          <p:nvPr/>
        </p:nvGrpSpPr>
        <p:grpSpPr>
          <a:xfrm>
            <a:off x="5885543" y="5947622"/>
            <a:ext cx="544639" cy="108000"/>
            <a:chOff x="5139723" y="6202532"/>
            <a:chExt cx="544639" cy="108000"/>
          </a:xfrm>
        </p:grpSpPr>
        <p:sp>
          <p:nvSpPr>
            <p:cNvPr id="225" name="Arco 224"/>
            <p:cNvSpPr/>
            <p:nvPr/>
          </p:nvSpPr>
          <p:spPr>
            <a:xfrm rot="-5400000">
              <a:off x="5139723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6" name="Arco 225"/>
            <p:cNvSpPr/>
            <p:nvPr/>
          </p:nvSpPr>
          <p:spPr>
            <a:xfrm rot="-5400000">
              <a:off x="5248665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7" name="Arco 226"/>
            <p:cNvSpPr/>
            <p:nvPr/>
          </p:nvSpPr>
          <p:spPr>
            <a:xfrm rot="-5400000">
              <a:off x="5356497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8" name="Arco 227"/>
            <p:cNvSpPr/>
            <p:nvPr/>
          </p:nvSpPr>
          <p:spPr>
            <a:xfrm rot="-5400000">
              <a:off x="5465439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9" name="Arco 228"/>
            <p:cNvSpPr/>
            <p:nvPr/>
          </p:nvSpPr>
          <p:spPr>
            <a:xfrm rot="-5400000">
              <a:off x="5576362" y="6202532"/>
              <a:ext cx="108000" cy="108000"/>
            </a:xfrm>
            <a:prstGeom prst="arc">
              <a:avLst>
                <a:gd name="adj1" fmla="val 16200000"/>
                <a:gd name="adj2" fmla="val 5721361"/>
              </a:avLst>
            </a:prstGeom>
            <a:ln w="25400" cap="rnd">
              <a:solidFill>
                <a:srgbClr val="00B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cxnSp>
        <p:nvCxnSpPr>
          <p:cNvPr id="230" name="Connettore 2 229"/>
          <p:cNvCxnSpPr/>
          <p:nvPr/>
        </p:nvCxnSpPr>
        <p:spPr>
          <a:xfrm>
            <a:off x="6179976" y="5000351"/>
            <a:ext cx="1724" cy="777516"/>
          </a:xfrm>
          <a:prstGeom prst="straightConnector1">
            <a:avLst/>
          </a:prstGeom>
          <a:ln w="19050" cap="rnd" cmpd="dbl">
            <a:solidFill>
              <a:srgbClr val="00B050"/>
            </a:solidFill>
            <a:prstDash val="dash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1" name="Connettore 1 230"/>
          <p:cNvCxnSpPr/>
          <p:nvPr/>
        </p:nvCxnSpPr>
        <p:spPr>
          <a:xfrm>
            <a:off x="5957752" y="5753966"/>
            <a:ext cx="432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2" name="Connettore 1 231"/>
          <p:cNvCxnSpPr/>
          <p:nvPr/>
        </p:nvCxnSpPr>
        <p:spPr>
          <a:xfrm>
            <a:off x="5957754" y="5806347"/>
            <a:ext cx="432000" cy="0"/>
          </a:xfrm>
          <a:prstGeom prst="line">
            <a:avLst/>
          </a:prstGeom>
          <a:ln w="254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Ovale 232"/>
          <p:cNvSpPr/>
          <p:nvPr/>
        </p:nvSpPr>
        <p:spPr>
          <a:xfrm>
            <a:off x="5635373" y="6067719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34" name="Ovale 233"/>
          <p:cNvSpPr/>
          <p:nvPr/>
        </p:nvSpPr>
        <p:spPr>
          <a:xfrm>
            <a:off x="6577694" y="6067719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35" name="Connettore 1 234"/>
          <p:cNvCxnSpPr>
            <a:stCxn id="233" idx="6"/>
          </p:cNvCxnSpPr>
          <p:nvPr/>
        </p:nvCxnSpPr>
        <p:spPr>
          <a:xfrm flipV="1">
            <a:off x="5743373" y="6121251"/>
            <a:ext cx="141327" cy="468"/>
          </a:xfrm>
          <a:prstGeom prst="line">
            <a:avLst/>
          </a:prstGeom>
          <a:ln w="254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6" name="Connettore 1 235"/>
          <p:cNvCxnSpPr/>
          <p:nvPr/>
        </p:nvCxnSpPr>
        <p:spPr>
          <a:xfrm flipV="1">
            <a:off x="5886885" y="6001622"/>
            <a:ext cx="0" cy="119629"/>
          </a:xfrm>
          <a:prstGeom prst="line">
            <a:avLst/>
          </a:prstGeom>
          <a:ln w="254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Connettore 1 236"/>
          <p:cNvCxnSpPr>
            <a:stCxn id="234" idx="2"/>
          </p:cNvCxnSpPr>
          <p:nvPr/>
        </p:nvCxnSpPr>
        <p:spPr>
          <a:xfrm flipH="1" flipV="1">
            <a:off x="6431525" y="6121251"/>
            <a:ext cx="146169" cy="468"/>
          </a:xfrm>
          <a:prstGeom prst="line">
            <a:avLst/>
          </a:prstGeom>
          <a:ln w="254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8" name="Connettore 1 237"/>
          <p:cNvCxnSpPr/>
          <p:nvPr/>
        </p:nvCxnSpPr>
        <p:spPr>
          <a:xfrm flipH="1" flipV="1">
            <a:off x="6429946" y="6006663"/>
            <a:ext cx="0" cy="114588"/>
          </a:xfrm>
          <a:prstGeom prst="line">
            <a:avLst/>
          </a:prstGeom>
          <a:ln w="25400"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Connettore 1 238"/>
          <p:cNvCxnSpPr/>
          <p:nvPr/>
        </p:nvCxnSpPr>
        <p:spPr>
          <a:xfrm flipV="1">
            <a:off x="7767032" y="2357304"/>
            <a:ext cx="0" cy="3753468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0" name="Connettore 1 239"/>
          <p:cNvCxnSpPr>
            <a:endCxn id="234" idx="6"/>
          </p:cNvCxnSpPr>
          <p:nvPr/>
        </p:nvCxnSpPr>
        <p:spPr>
          <a:xfrm flipH="1">
            <a:off x="6685694" y="6117352"/>
            <a:ext cx="1081338" cy="0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Connettore 1 240"/>
          <p:cNvCxnSpPr/>
          <p:nvPr/>
        </p:nvCxnSpPr>
        <p:spPr>
          <a:xfrm flipV="1">
            <a:off x="7409225" y="1109837"/>
            <a:ext cx="0" cy="2725346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3" name="Arco 242"/>
          <p:cNvSpPr/>
          <p:nvPr/>
        </p:nvSpPr>
        <p:spPr>
          <a:xfrm rot="-5400000">
            <a:off x="7355225" y="2288476"/>
            <a:ext cx="108000" cy="108000"/>
          </a:xfrm>
          <a:prstGeom prst="arc">
            <a:avLst>
              <a:gd name="adj1" fmla="val 16200000"/>
              <a:gd name="adj2" fmla="val 5177697"/>
            </a:avLst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46" name="Connettore 1 245"/>
          <p:cNvCxnSpPr/>
          <p:nvPr/>
        </p:nvCxnSpPr>
        <p:spPr>
          <a:xfrm flipH="1">
            <a:off x="7463225" y="2350723"/>
            <a:ext cx="303808" cy="0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Arco 255"/>
          <p:cNvSpPr/>
          <p:nvPr/>
        </p:nvSpPr>
        <p:spPr>
          <a:xfrm flipH="1">
            <a:off x="8293077" y="4487123"/>
            <a:ext cx="459100" cy="459100"/>
          </a:xfrm>
          <a:prstGeom prst="arc">
            <a:avLst>
              <a:gd name="adj1" fmla="val 16200000"/>
              <a:gd name="adj2" fmla="val 4354593"/>
            </a:avLst>
          </a:prstGeom>
          <a:ln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7" name="Arco 256"/>
          <p:cNvSpPr/>
          <p:nvPr/>
        </p:nvSpPr>
        <p:spPr>
          <a:xfrm>
            <a:off x="8290587" y="4487123"/>
            <a:ext cx="459100" cy="459100"/>
          </a:xfrm>
          <a:prstGeom prst="arc">
            <a:avLst>
              <a:gd name="adj1" fmla="val 16200000"/>
              <a:gd name="adj2" fmla="val 4354593"/>
            </a:avLst>
          </a:prstGeom>
          <a:ln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61" name="Connettore 1 260"/>
          <p:cNvCxnSpPr/>
          <p:nvPr/>
        </p:nvCxnSpPr>
        <p:spPr>
          <a:xfrm>
            <a:off x="8456902" y="4935181"/>
            <a:ext cx="0" cy="153042"/>
          </a:xfrm>
          <a:prstGeom prst="line">
            <a:avLst/>
          </a:prstGeom>
          <a:ln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Connettore 1 261"/>
          <p:cNvCxnSpPr/>
          <p:nvPr/>
        </p:nvCxnSpPr>
        <p:spPr>
          <a:xfrm>
            <a:off x="8589027" y="4935181"/>
            <a:ext cx="0" cy="153042"/>
          </a:xfrm>
          <a:prstGeom prst="line">
            <a:avLst/>
          </a:prstGeom>
          <a:ln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3" name="Connettore 1 262"/>
          <p:cNvCxnSpPr/>
          <p:nvPr/>
        </p:nvCxnSpPr>
        <p:spPr>
          <a:xfrm flipH="1">
            <a:off x="8456903" y="5088223"/>
            <a:ext cx="132124" cy="1"/>
          </a:xfrm>
          <a:prstGeom prst="line">
            <a:avLst/>
          </a:prstGeom>
          <a:ln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6" name="Ovale 265"/>
          <p:cNvSpPr/>
          <p:nvPr/>
        </p:nvSpPr>
        <p:spPr>
          <a:xfrm flipH="1">
            <a:off x="8348902" y="5034223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7" name="Ovale 266"/>
          <p:cNvSpPr/>
          <p:nvPr/>
        </p:nvSpPr>
        <p:spPr>
          <a:xfrm flipH="1">
            <a:off x="8589026" y="5034223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8" name="Sole 267"/>
          <p:cNvSpPr/>
          <p:nvPr/>
        </p:nvSpPr>
        <p:spPr>
          <a:xfrm>
            <a:off x="8415362" y="4611898"/>
            <a:ext cx="209550" cy="209550"/>
          </a:xfrm>
          <a:prstGeom prst="sun">
            <a:avLst/>
          </a:prstGeom>
          <a:solidFill>
            <a:srgbClr val="FF0000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9" name="Arco 268"/>
          <p:cNvSpPr/>
          <p:nvPr/>
        </p:nvSpPr>
        <p:spPr>
          <a:xfrm rot="-5400000">
            <a:off x="7713032" y="5036047"/>
            <a:ext cx="108000" cy="108000"/>
          </a:xfrm>
          <a:prstGeom prst="arc">
            <a:avLst>
              <a:gd name="adj1" fmla="val 16200000"/>
              <a:gd name="adj2" fmla="val 5177697"/>
            </a:avLst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74" name="Connettore 1 273"/>
          <p:cNvCxnSpPr>
            <a:stCxn id="266" idx="6"/>
            <a:endCxn id="269" idx="2"/>
          </p:cNvCxnSpPr>
          <p:nvPr/>
        </p:nvCxnSpPr>
        <p:spPr>
          <a:xfrm flipH="1" flipV="1">
            <a:off x="7820919" y="5086558"/>
            <a:ext cx="527983" cy="1665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7" name="Connettore 1 276"/>
          <p:cNvCxnSpPr>
            <a:stCxn id="233" idx="2"/>
            <a:endCxn id="216" idx="6"/>
          </p:cNvCxnSpPr>
          <p:nvPr/>
        </p:nvCxnSpPr>
        <p:spPr>
          <a:xfrm flipH="1" flipV="1">
            <a:off x="5225356" y="6119707"/>
            <a:ext cx="410017" cy="2012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0" name="Ovale 279"/>
          <p:cNvSpPr/>
          <p:nvPr/>
        </p:nvSpPr>
        <p:spPr>
          <a:xfrm>
            <a:off x="3973074" y="6065239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81" name="Connettore 1 280"/>
          <p:cNvCxnSpPr>
            <a:stCxn id="280" idx="6"/>
            <a:endCxn id="215" idx="2"/>
          </p:cNvCxnSpPr>
          <p:nvPr/>
        </p:nvCxnSpPr>
        <p:spPr>
          <a:xfrm>
            <a:off x="4081074" y="6119239"/>
            <a:ext cx="93961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Freccia a destra 282"/>
          <p:cNvSpPr/>
          <p:nvPr/>
        </p:nvSpPr>
        <p:spPr>
          <a:xfrm>
            <a:off x="3091095" y="5982755"/>
            <a:ext cx="738487" cy="247695"/>
          </a:xfrm>
          <a:prstGeom prst="rightArrow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 smtClean="0">
                <a:solidFill>
                  <a:schemeClr val="accent6"/>
                </a:solidFill>
              </a:rPr>
              <a:t>Riporto in</a:t>
            </a:r>
            <a:endParaRPr lang="it-IT" sz="2000" dirty="0">
              <a:solidFill>
                <a:schemeClr val="accent6"/>
              </a:solidFill>
            </a:endParaRPr>
          </a:p>
        </p:txBody>
      </p:sp>
      <p:sp>
        <p:nvSpPr>
          <p:cNvPr id="284" name="Freccia a destra 283"/>
          <p:cNvSpPr/>
          <p:nvPr/>
        </p:nvSpPr>
        <p:spPr>
          <a:xfrm>
            <a:off x="7660476" y="1536745"/>
            <a:ext cx="738487" cy="247695"/>
          </a:xfrm>
          <a:prstGeom prst="rightArrow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00" dirty="0" smtClean="0">
                <a:solidFill>
                  <a:schemeClr val="accent6"/>
                </a:solidFill>
              </a:rPr>
              <a:t>Riporto out</a:t>
            </a:r>
            <a:endParaRPr lang="it-IT" sz="2000" dirty="0">
              <a:solidFill>
                <a:schemeClr val="accent6"/>
              </a:solidFill>
            </a:endParaRPr>
          </a:p>
        </p:txBody>
      </p:sp>
      <p:sp>
        <p:nvSpPr>
          <p:cNvPr id="285" name="Arco 284"/>
          <p:cNvSpPr/>
          <p:nvPr/>
        </p:nvSpPr>
        <p:spPr>
          <a:xfrm flipH="1">
            <a:off x="8292336" y="492714"/>
            <a:ext cx="459100" cy="459100"/>
          </a:xfrm>
          <a:prstGeom prst="arc">
            <a:avLst>
              <a:gd name="adj1" fmla="val 16200000"/>
              <a:gd name="adj2" fmla="val 4354593"/>
            </a:avLst>
          </a:prstGeom>
          <a:ln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86" name="Arco 285"/>
          <p:cNvSpPr/>
          <p:nvPr/>
        </p:nvSpPr>
        <p:spPr>
          <a:xfrm>
            <a:off x="8289846" y="492714"/>
            <a:ext cx="459100" cy="459100"/>
          </a:xfrm>
          <a:prstGeom prst="arc">
            <a:avLst>
              <a:gd name="adj1" fmla="val 16200000"/>
              <a:gd name="adj2" fmla="val 4354593"/>
            </a:avLst>
          </a:prstGeom>
          <a:ln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87" name="Connettore 1 286"/>
          <p:cNvCxnSpPr/>
          <p:nvPr/>
        </p:nvCxnSpPr>
        <p:spPr>
          <a:xfrm>
            <a:off x="8456161" y="940772"/>
            <a:ext cx="0" cy="153042"/>
          </a:xfrm>
          <a:prstGeom prst="line">
            <a:avLst/>
          </a:prstGeom>
          <a:ln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8" name="Connettore 1 287"/>
          <p:cNvCxnSpPr/>
          <p:nvPr/>
        </p:nvCxnSpPr>
        <p:spPr>
          <a:xfrm>
            <a:off x="8588286" y="940772"/>
            <a:ext cx="0" cy="153042"/>
          </a:xfrm>
          <a:prstGeom prst="line">
            <a:avLst/>
          </a:prstGeom>
          <a:ln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9" name="Connettore 1 288"/>
          <p:cNvCxnSpPr/>
          <p:nvPr/>
        </p:nvCxnSpPr>
        <p:spPr>
          <a:xfrm flipH="1">
            <a:off x="8456162" y="1093814"/>
            <a:ext cx="132124" cy="1"/>
          </a:xfrm>
          <a:prstGeom prst="line">
            <a:avLst/>
          </a:prstGeom>
          <a:ln cap="rnd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0" name="Ovale 289"/>
          <p:cNvSpPr/>
          <p:nvPr/>
        </p:nvSpPr>
        <p:spPr>
          <a:xfrm flipH="1">
            <a:off x="8348161" y="1039814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1" name="Ovale 290"/>
          <p:cNvSpPr/>
          <p:nvPr/>
        </p:nvSpPr>
        <p:spPr>
          <a:xfrm flipH="1">
            <a:off x="8588285" y="1039814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2" name="Sole 291"/>
          <p:cNvSpPr/>
          <p:nvPr/>
        </p:nvSpPr>
        <p:spPr>
          <a:xfrm>
            <a:off x="8414621" y="617489"/>
            <a:ext cx="209550" cy="209550"/>
          </a:xfrm>
          <a:prstGeom prst="sun">
            <a:avLst/>
          </a:prstGeom>
          <a:solidFill>
            <a:srgbClr val="00B050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5" name="Ovale 294"/>
          <p:cNvSpPr/>
          <p:nvPr/>
        </p:nvSpPr>
        <p:spPr>
          <a:xfrm flipH="1">
            <a:off x="7357556" y="1039808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6" name="Ovale 295"/>
          <p:cNvSpPr/>
          <p:nvPr/>
        </p:nvSpPr>
        <p:spPr>
          <a:xfrm flipH="1">
            <a:off x="7502214" y="1609060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97" name="Connettore 1 296"/>
          <p:cNvCxnSpPr>
            <a:stCxn id="296" idx="6"/>
          </p:cNvCxnSpPr>
          <p:nvPr/>
        </p:nvCxnSpPr>
        <p:spPr>
          <a:xfrm flipH="1">
            <a:off x="7408538" y="1663060"/>
            <a:ext cx="93676" cy="468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8" name="Ovale 297"/>
          <p:cNvSpPr/>
          <p:nvPr/>
        </p:nvSpPr>
        <p:spPr>
          <a:xfrm flipH="1">
            <a:off x="7355225" y="1598951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299" name="Connettore 1 298"/>
          <p:cNvCxnSpPr/>
          <p:nvPr/>
        </p:nvCxnSpPr>
        <p:spPr>
          <a:xfrm flipH="1">
            <a:off x="5426689" y="6119239"/>
            <a:ext cx="1170" cy="385383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2" name="Ovale 301"/>
          <p:cNvSpPr/>
          <p:nvPr/>
        </p:nvSpPr>
        <p:spPr>
          <a:xfrm flipH="1">
            <a:off x="5382438" y="6065707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03" name="Connettore 1 302"/>
          <p:cNvCxnSpPr/>
          <p:nvPr/>
        </p:nvCxnSpPr>
        <p:spPr>
          <a:xfrm flipH="1">
            <a:off x="3302000" y="6504622"/>
            <a:ext cx="5734438" cy="0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8" name="Connettore 1 307"/>
          <p:cNvCxnSpPr/>
          <p:nvPr/>
        </p:nvCxnSpPr>
        <p:spPr>
          <a:xfrm flipH="1" flipV="1">
            <a:off x="9036438" y="1091103"/>
            <a:ext cx="1" cy="5413520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Connettore 1 310"/>
          <p:cNvCxnSpPr/>
          <p:nvPr/>
        </p:nvCxnSpPr>
        <p:spPr>
          <a:xfrm flipH="1">
            <a:off x="8696286" y="5086558"/>
            <a:ext cx="340152" cy="1472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Connettore 1 312"/>
          <p:cNvCxnSpPr/>
          <p:nvPr/>
        </p:nvCxnSpPr>
        <p:spPr>
          <a:xfrm flipH="1">
            <a:off x="8696286" y="1075715"/>
            <a:ext cx="340152" cy="1472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5" name="Ovale 314"/>
          <p:cNvSpPr/>
          <p:nvPr/>
        </p:nvSpPr>
        <p:spPr>
          <a:xfrm flipH="1">
            <a:off x="8987939" y="5034223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17" name="Ovale 316"/>
          <p:cNvSpPr/>
          <p:nvPr/>
        </p:nvSpPr>
        <p:spPr>
          <a:xfrm flipH="1">
            <a:off x="5373726" y="6450623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18" name="Connettore 1 317"/>
          <p:cNvCxnSpPr/>
          <p:nvPr/>
        </p:nvCxnSpPr>
        <p:spPr>
          <a:xfrm flipV="1">
            <a:off x="3208179" y="1724027"/>
            <a:ext cx="16035" cy="2877091"/>
          </a:xfrm>
          <a:prstGeom prst="line">
            <a:avLst/>
          </a:prstGeom>
          <a:ln w="25400" cap="rnd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3" name="Ovale 322"/>
          <p:cNvSpPr/>
          <p:nvPr/>
        </p:nvSpPr>
        <p:spPr>
          <a:xfrm flipH="1">
            <a:off x="3607250" y="1679210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4" name="Ovale 323"/>
          <p:cNvSpPr/>
          <p:nvPr/>
        </p:nvSpPr>
        <p:spPr>
          <a:xfrm flipH="1">
            <a:off x="3607250" y="4407525"/>
            <a:ext cx="108000" cy="108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5" name="Ovale 324"/>
          <p:cNvSpPr/>
          <p:nvPr/>
        </p:nvSpPr>
        <p:spPr>
          <a:xfrm>
            <a:off x="3200619" y="6450622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7" name="Ovale 326"/>
          <p:cNvSpPr/>
          <p:nvPr/>
        </p:nvSpPr>
        <p:spPr>
          <a:xfrm>
            <a:off x="3159658" y="4623897"/>
            <a:ext cx="108000" cy="108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8" name="Croce 327"/>
          <p:cNvSpPr/>
          <p:nvPr/>
        </p:nvSpPr>
        <p:spPr>
          <a:xfrm>
            <a:off x="2632095" y="4515631"/>
            <a:ext cx="338886" cy="338886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329" name="Rettangolo 328"/>
          <p:cNvSpPr/>
          <p:nvPr/>
        </p:nvSpPr>
        <p:spPr>
          <a:xfrm>
            <a:off x="2633136" y="6406772"/>
            <a:ext cx="346446" cy="160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6036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9" name="Gruppo 358"/>
          <p:cNvGrpSpPr/>
          <p:nvPr/>
        </p:nvGrpSpPr>
        <p:grpSpPr>
          <a:xfrm>
            <a:off x="6804524" y="4691634"/>
            <a:ext cx="258172" cy="158098"/>
            <a:chOff x="3868714" y="1998702"/>
            <a:chExt cx="258172" cy="158098"/>
          </a:xfrm>
        </p:grpSpPr>
        <p:sp>
          <p:nvSpPr>
            <p:cNvPr id="360" name="Rettangolo 359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61" name="Ovale 360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62" name="Connettore 1 361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3" name="Gruppo 362"/>
          <p:cNvGrpSpPr/>
          <p:nvPr/>
        </p:nvGrpSpPr>
        <p:grpSpPr>
          <a:xfrm>
            <a:off x="6642668" y="4691634"/>
            <a:ext cx="158098" cy="158098"/>
            <a:chOff x="8144970" y="2965065"/>
            <a:chExt cx="158098" cy="158098"/>
          </a:xfrm>
        </p:grpSpPr>
        <p:sp>
          <p:nvSpPr>
            <p:cNvPr id="364" name="Rettangolo 363"/>
            <p:cNvSpPr/>
            <p:nvPr/>
          </p:nvSpPr>
          <p:spPr>
            <a:xfrm>
              <a:off x="8144970" y="2965065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65" name="Ovale 364"/>
            <p:cNvSpPr/>
            <p:nvPr/>
          </p:nvSpPr>
          <p:spPr>
            <a:xfrm>
              <a:off x="8170912" y="2991195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254" name="Gruppo 253"/>
          <p:cNvGrpSpPr/>
          <p:nvPr/>
        </p:nvGrpSpPr>
        <p:grpSpPr>
          <a:xfrm>
            <a:off x="2699014" y="2526142"/>
            <a:ext cx="257092" cy="158098"/>
            <a:chOff x="3541323" y="1998702"/>
            <a:chExt cx="257092" cy="158098"/>
          </a:xfrm>
        </p:grpSpPr>
        <p:sp>
          <p:nvSpPr>
            <p:cNvPr id="255" name="Rettangolo 254"/>
            <p:cNvSpPr/>
            <p:nvPr/>
          </p:nvSpPr>
          <p:spPr>
            <a:xfrm>
              <a:off x="3541323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56" name="Ovale 255"/>
            <p:cNvSpPr/>
            <p:nvPr/>
          </p:nvSpPr>
          <p:spPr>
            <a:xfrm>
              <a:off x="3567265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57" name="Connettore 1 256"/>
            <p:cNvCxnSpPr/>
            <p:nvPr/>
          </p:nvCxnSpPr>
          <p:spPr>
            <a:xfrm>
              <a:off x="3699421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8" name="Gruppo 167"/>
          <p:cNvGrpSpPr/>
          <p:nvPr/>
        </p:nvGrpSpPr>
        <p:grpSpPr>
          <a:xfrm>
            <a:off x="4298333" y="2177266"/>
            <a:ext cx="258172" cy="158098"/>
            <a:chOff x="3868714" y="1998702"/>
            <a:chExt cx="258172" cy="158098"/>
          </a:xfrm>
        </p:grpSpPr>
        <p:sp>
          <p:nvSpPr>
            <p:cNvPr id="117" name="Rettangolo 116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29" name="Ovale 128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39" name="Connettore 1 138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9" name="Gruppo 168"/>
          <p:cNvGrpSpPr/>
          <p:nvPr/>
        </p:nvGrpSpPr>
        <p:grpSpPr>
          <a:xfrm>
            <a:off x="2961241" y="2177266"/>
            <a:ext cx="257092" cy="158098"/>
            <a:chOff x="3541323" y="1998702"/>
            <a:chExt cx="257092" cy="158098"/>
          </a:xfrm>
        </p:grpSpPr>
        <p:sp>
          <p:nvSpPr>
            <p:cNvPr id="149" name="Rettangolo 148"/>
            <p:cNvSpPr/>
            <p:nvPr/>
          </p:nvSpPr>
          <p:spPr>
            <a:xfrm>
              <a:off x="3541323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50" name="Ovale 149"/>
            <p:cNvSpPr/>
            <p:nvPr/>
          </p:nvSpPr>
          <p:spPr>
            <a:xfrm>
              <a:off x="3567265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51" name="Connettore 1 150"/>
            <p:cNvCxnSpPr/>
            <p:nvPr/>
          </p:nvCxnSpPr>
          <p:spPr>
            <a:xfrm>
              <a:off x="3699421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7" name="Rettangolo 166"/>
          <p:cNvSpPr/>
          <p:nvPr/>
        </p:nvSpPr>
        <p:spPr>
          <a:xfrm>
            <a:off x="3218333" y="1959739"/>
            <a:ext cx="1080000" cy="21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170" name="Gruppo 169"/>
          <p:cNvGrpSpPr/>
          <p:nvPr/>
        </p:nvGrpSpPr>
        <p:grpSpPr>
          <a:xfrm>
            <a:off x="4298333" y="2530004"/>
            <a:ext cx="258172" cy="158098"/>
            <a:chOff x="3868714" y="1998702"/>
            <a:chExt cx="258172" cy="158098"/>
          </a:xfrm>
        </p:grpSpPr>
        <p:sp>
          <p:nvSpPr>
            <p:cNvPr id="171" name="Rettangolo 170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2" name="Ovale 171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73" name="Connettore 1 172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4" name="Gruppo 173"/>
          <p:cNvGrpSpPr/>
          <p:nvPr/>
        </p:nvGrpSpPr>
        <p:grpSpPr>
          <a:xfrm>
            <a:off x="2961241" y="2530004"/>
            <a:ext cx="257092" cy="158098"/>
            <a:chOff x="3541323" y="1998702"/>
            <a:chExt cx="257092" cy="158098"/>
          </a:xfrm>
        </p:grpSpPr>
        <p:sp>
          <p:nvSpPr>
            <p:cNvPr id="175" name="Rettangolo 174"/>
            <p:cNvSpPr/>
            <p:nvPr/>
          </p:nvSpPr>
          <p:spPr>
            <a:xfrm>
              <a:off x="3541323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76" name="Ovale 175"/>
            <p:cNvSpPr/>
            <p:nvPr/>
          </p:nvSpPr>
          <p:spPr>
            <a:xfrm>
              <a:off x="3567265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77" name="Connettore 1 176"/>
            <p:cNvCxnSpPr/>
            <p:nvPr/>
          </p:nvCxnSpPr>
          <p:spPr>
            <a:xfrm>
              <a:off x="3699421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8" name="Gruppo 177"/>
          <p:cNvGrpSpPr/>
          <p:nvPr/>
        </p:nvGrpSpPr>
        <p:grpSpPr>
          <a:xfrm>
            <a:off x="4298333" y="2883823"/>
            <a:ext cx="258172" cy="158098"/>
            <a:chOff x="3868714" y="1998702"/>
            <a:chExt cx="258172" cy="158098"/>
          </a:xfrm>
        </p:grpSpPr>
        <p:sp>
          <p:nvSpPr>
            <p:cNvPr id="179" name="Rettangolo 178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0" name="Ovale 179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81" name="Connettore 1 180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2" name="Gruppo 181"/>
          <p:cNvGrpSpPr/>
          <p:nvPr/>
        </p:nvGrpSpPr>
        <p:grpSpPr>
          <a:xfrm>
            <a:off x="2961241" y="2883823"/>
            <a:ext cx="257092" cy="158098"/>
            <a:chOff x="3541323" y="1998702"/>
            <a:chExt cx="257092" cy="158098"/>
          </a:xfrm>
        </p:grpSpPr>
        <p:sp>
          <p:nvSpPr>
            <p:cNvPr id="183" name="Rettangolo 182"/>
            <p:cNvSpPr/>
            <p:nvPr/>
          </p:nvSpPr>
          <p:spPr>
            <a:xfrm>
              <a:off x="3541323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4" name="Ovale 183"/>
            <p:cNvSpPr/>
            <p:nvPr/>
          </p:nvSpPr>
          <p:spPr>
            <a:xfrm>
              <a:off x="3567265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85" name="Connettore 1 184"/>
            <p:cNvCxnSpPr/>
            <p:nvPr/>
          </p:nvCxnSpPr>
          <p:spPr>
            <a:xfrm>
              <a:off x="3699421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6" name="Gruppo 185"/>
          <p:cNvGrpSpPr/>
          <p:nvPr/>
        </p:nvGrpSpPr>
        <p:grpSpPr>
          <a:xfrm>
            <a:off x="4295263" y="3739673"/>
            <a:ext cx="258172" cy="158098"/>
            <a:chOff x="3868714" y="1998702"/>
            <a:chExt cx="258172" cy="158098"/>
          </a:xfrm>
        </p:grpSpPr>
        <p:sp>
          <p:nvSpPr>
            <p:cNvPr id="187" name="Rettangolo 186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88" name="Ovale 187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89" name="Connettore 1 188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0" name="Gruppo 189"/>
          <p:cNvGrpSpPr/>
          <p:nvPr/>
        </p:nvGrpSpPr>
        <p:grpSpPr>
          <a:xfrm>
            <a:off x="2958171" y="3739673"/>
            <a:ext cx="257092" cy="158098"/>
            <a:chOff x="3541323" y="1998702"/>
            <a:chExt cx="257092" cy="158098"/>
          </a:xfrm>
        </p:grpSpPr>
        <p:sp>
          <p:nvSpPr>
            <p:cNvPr id="191" name="Rettangolo 190"/>
            <p:cNvSpPr/>
            <p:nvPr/>
          </p:nvSpPr>
          <p:spPr>
            <a:xfrm>
              <a:off x="3541323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2" name="Ovale 191"/>
            <p:cNvSpPr/>
            <p:nvPr/>
          </p:nvSpPr>
          <p:spPr>
            <a:xfrm>
              <a:off x="3567265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93" name="Connettore 1 192"/>
            <p:cNvCxnSpPr/>
            <p:nvPr/>
          </p:nvCxnSpPr>
          <p:spPr>
            <a:xfrm>
              <a:off x="3699421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6" name="Gruppo 195"/>
          <p:cNvGrpSpPr/>
          <p:nvPr/>
        </p:nvGrpSpPr>
        <p:grpSpPr>
          <a:xfrm>
            <a:off x="6631958" y="2179448"/>
            <a:ext cx="258172" cy="158098"/>
            <a:chOff x="3868714" y="1998702"/>
            <a:chExt cx="258172" cy="158098"/>
          </a:xfrm>
        </p:grpSpPr>
        <p:sp>
          <p:nvSpPr>
            <p:cNvPr id="197" name="Rettangolo 196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198" name="Ovale 197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199" name="Connettore 1 198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0" name="Gruppo 199"/>
          <p:cNvGrpSpPr/>
          <p:nvPr/>
        </p:nvGrpSpPr>
        <p:grpSpPr>
          <a:xfrm>
            <a:off x="5294866" y="2179448"/>
            <a:ext cx="257092" cy="158098"/>
            <a:chOff x="3541323" y="1998702"/>
            <a:chExt cx="257092" cy="158098"/>
          </a:xfrm>
        </p:grpSpPr>
        <p:sp>
          <p:nvSpPr>
            <p:cNvPr id="201" name="Rettangolo 200"/>
            <p:cNvSpPr/>
            <p:nvPr/>
          </p:nvSpPr>
          <p:spPr>
            <a:xfrm>
              <a:off x="3541323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2" name="Ovale 201"/>
            <p:cNvSpPr/>
            <p:nvPr/>
          </p:nvSpPr>
          <p:spPr>
            <a:xfrm>
              <a:off x="3567265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03" name="Connettore 1 202"/>
            <p:cNvCxnSpPr/>
            <p:nvPr/>
          </p:nvCxnSpPr>
          <p:spPr>
            <a:xfrm>
              <a:off x="3699421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4" name="Rettangolo 203"/>
          <p:cNvSpPr/>
          <p:nvPr/>
        </p:nvSpPr>
        <p:spPr>
          <a:xfrm>
            <a:off x="5551958" y="1961921"/>
            <a:ext cx="1080000" cy="216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05" name="Gruppo 204"/>
          <p:cNvGrpSpPr/>
          <p:nvPr/>
        </p:nvGrpSpPr>
        <p:grpSpPr>
          <a:xfrm>
            <a:off x="6631958" y="2532186"/>
            <a:ext cx="258172" cy="158098"/>
            <a:chOff x="3868714" y="1998702"/>
            <a:chExt cx="258172" cy="158098"/>
          </a:xfrm>
        </p:grpSpPr>
        <p:sp>
          <p:nvSpPr>
            <p:cNvPr id="206" name="Rettangolo 205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07" name="Ovale 206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08" name="Connettore 1 207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9" name="Gruppo 208"/>
          <p:cNvGrpSpPr/>
          <p:nvPr/>
        </p:nvGrpSpPr>
        <p:grpSpPr>
          <a:xfrm>
            <a:off x="5294866" y="2532186"/>
            <a:ext cx="257092" cy="158098"/>
            <a:chOff x="3541323" y="1998702"/>
            <a:chExt cx="257092" cy="158098"/>
          </a:xfrm>
        </p:grpSpPr>
        <p:sp>
          <p:nvSpPr>
            <p:cNvPr id="210" name="Rettangolo 209"/>
            <p:cNvSpPr/>
            <p:nvPr/>
          </p:nvSpPr>
          <p:spPr>
            <a:xfrm>
              <a:off x="3541323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1" name="Ovale 210"/>
            <p:cNvSpPr/>
            <p:nvPr/>
          </p:nvSpPr>
          <p:spPr>
            <a:xfrm>
              <a:off x="3567265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12" name="Connettore 1 211"/>
            <p:cNvCxnSpPr/>
            <p:nvPr/>
          </p:nvCxnSpPr>
          <p:spPr>
            <a:xfrm>
              <a:off x="3699421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3" name="Gruppo 212"/>
          <p:cNvGrpSpPr/>
          <p:nvPr/>
        </p:nvGrpSpPr>
        <p:grpSpPr>
          <a:xfrm>
            <a:off x="6631958" y="2886005"/>
            <a:ext cx="258172" cy="158098"/>
            <a:chOff x="3868714" y="1998702"/>
            <a:chExt cx="258172" cy="158098"/>
          </a:xfrm>
        </p:grpSpPr>
        <p:sp>
          <p:nvSpPr>
            <p:cNvPr id="214" name="Rettangolo 213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5" name="Ovale 214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16" name="Connettore 1 215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7" name="Gruppo 216"/>
          <p:cNvGrpSpPr/>
          <p:nvPr/>
        </p:nvGrpSpPr>
        <p:grpSpPr>
          <a:xfrm>
            <a:off x="5294866" y="2886005"/>
            <a:ext cx="257092" cy="158098"/>
            <a:chOff x="3541323" y="1998702"/>
            <a:chExt cx="257092" cy="158098"/>
          </a:xfrm>
        </p:grpSpPr>
        <p:sp>
          <p:nvSpPr>
            <p:cNvPr id="218" name="Rettangolo 217"/>
            <p:cNvSpPr/>
            <p:nvPr/>
          </p:nvSpPr>
          <p:spPr>
            <a:xfrm>
              <a:off x="3541323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19" name="Ovale 218"/>
            <p:cNvSpPr/>
            <p:nvPr/>
          </p:nvSpPr>
          <p:spPr>
            <a:xfrm>
              <a:off x="3567265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20" name="Connettore 1 219"/>
            <p:cNvCxnSpPr/>
            <p:nvPr/>
          </p:nvCxnSpPr>
          <p:spPr>
            <a:xfrm>
              <a:off x="3699421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1" name="Gruppo 220"/>
          <p:cNvGrpSpPr/>
          <p:nvPr/>
        </p:nvGrpSpPr>
        <p:grpSpPr>
          <a:xfrm>
            <a:off x="6628888" y="3741855"/>
            <a:ext cx="258172" cy="158098"/>
            <a:chOff x="3868714" y="1998702"/>
            <a:chExt cx="258172" cy="158098"/>
          </a:xfrm>
        </p:grpSpPr>
        <p:sp>
          <p:nvSpPr>
            <p:cNvPr id="222" name="Rettangolo 221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3" name="Ovale 222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24" name="Connettore 1 223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25" name="Gruppo 224"/>
          <p:cNvGrpSpPr/>
          <p:nvPr/>
        </p:nvGrpSpPr>
        <p:grpSpPr>
          <a:xfrm>
            <a:off x="5291796" y="3741855"/>
            <a:ext cx="257092" cy="158098"/>
            <a:chOff x="3541323" y="1998702"/>
            <a:chExt cx="257092" cy="158098"/>
          </a:xfrm>
        </p:grpSpPr>
        <p:sp>
          <p:nvSpPr>
            <p:cNvPr id="226" name="Rettangolo 225"/>
            <p:cNvSpPr/>
            <p:nvPr/>
          </p:nvSpPr>
          <p:spPr>
            <a:xfrm>
              <a:off x="3541323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27" name="Ovale 226"/>
            <p:cNvSpPr/>
            <p:nvPr/>
          </p:nvSpPr>
          <p:spPr>
            <a:xfrm>
              <a:off x="3567265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28" name="Connettore 1 227"/>
            <p:cNvCxnSpPr/>
            <p:nvPr/>
          </p:nvCxnSpPr>
          <p:spPr>
            <a:xfrm>
              <a:off x="3699421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30" name="Immagine 22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0202" y="2372789"/>
            <a:ext cx="882786" cy="1180166"/>
          </a:xfrm>
          <a:prstGeom prst="rect">
            <a:avLst/>
          </a:prstGeom>
        </p:spPr>
      </p:pic>
      <p:pic>
        <p:nvPicPr>
          <p:cNvPr id="231" name="Immagine 23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55227" y="2372789"/>
            <a:ext cx="882786" cy="1180166"/>
          </a:xfrm>
          <a:prstGeom prst="rect">
            <a:avLst/>
          </a:prstGeom>
        </p:spPr>
      </p:pic>
      <p:sp>
        <p:nvSpPr>
          <p:cNvPr id="253" name="Figura a mano libera 252"/>
          <p:cNvSpPr/>
          <p:nvPr/>
        </p:nvSpPr>
        <p:spPr>
          <a:xfrm>
            <a:off x="2655496" y="1248966"/>
            <a:ext cx="2185756" cy="1367235"/>
          </a:xfrm>
          <a:custGeom>
            <a:avLst/>
            <a:gdLst>
              <a:gd name="connsiteX0" fmla="*/ 1975359 w 2452773"/>
              <a:gd name="connsiteY0" fmla="*/ 1329810 h 1334572"/>
              <a:gd name="connsiteX1" fmla="*/ 2408747 w 2452773"/>
              <a:gd name="connsiteY1" fmla="*/ 839272 h 1334572"/>
              <a:gd name="connsiteX2" fmla="*/ 1027622 w 2452773"/>
              <a:gd name="connsiteY2" fmla="*/ 1072 h 1334572"/>
              <a:gd name="connsiteX3" fmla="*/ 8447 w 2452773"/>
              <a:gd name="connsiteY3" fmla="*/ 1025010 h 1334572"/>
              <a:gd name="connsiteX4" fmla="*/ 541847 w 2452773"/>
              <a:gd name="connsiteY4" fmla="*/ 1334572 h 1334572"/>
              <a:gd name="connsiteX0" fmla="*/ 1830569 w 2307983"/>
              <a:gd name="connsiteY0" fmla="*/ 1330495 h 1335257"/>
              <a:gd name="connsiteX1" fmla="*/ 2263957 w 2307983"/>
              <a:gd name="connsiteY1" fmla="*/ 839957 h 1335257"/>
              <a:gd name="connsiteX2" fmla="*/ 882832 w 2307983"/>
              <a:gd name="connsiteY2" fmla="*/ 1757 h 1335257"/>
              <a:gd name="connsiteX3" fmla="*/ 11295 w 2307983"/>
              <a:gd name="connsiteY3" fmla="*/ 639933 h 1335257"/>
              <a:gd name="connsiteX4" fmla="*/ 397057 w 2307983"/>
              <a:gd name="connsiteY4" fmla="*/ 1335257 h 1335257"/>
              <a:gd name="connsiteX0" fmla="*/ 1830569 w 2204044"/>
              <a:gd name="connsiteY0" fmla="*/ 1329168 h 1333930"/>
              <a:gd name="connsiteX1" fmla="*/ 2144895 w 2204044"/>
              <a:gd name="connsiteY1" fmla="*/ 552880 h 1333930"/>
              <a:gd name="connsiteX2" fmla="*/ 882832 w 2204044"/>
              <a:gd name="connsiteY2" fmla="*/ 430 h 1333930"/>
              <a:gd name="connsiteX3" fmla="*/ 11295 w 2204044"/>
              <a:gd name="connsiteY3" fmla="*/ 638606 h 1333930"/>
              <a:gd name="connsiteX4" fmla="*/ 397057 w 2204044"/>
              <a:gd name="connsiteY4" fmla="*/ 1333930 h 1333930"/>
              <a:gd name="connsiteX0" fmla="*/ 1842129 w 2197194"/>
              <a:gd name="connsiteY0" fmla="*/ 1362473 h 1367235"/>
              <a:gd name="connsiteX1" fmla="*/ 2156455 w 2197194"/>
              <a:gd name="connsiteY1" fmla="*/ 586185 h 1367235"/>
              <a:gd name="connsiteX2" fmla="*/ 1156329 w 2197194"/>
              <a:gd name="connsiteY2" fmla="*/ 398 h 1367235"/>
              <a:gd name="connsiteX3" fmla="*/ 22855 w 2197194"/>
              <a:gd name="connsiteY3" fmla="*/ 671911 h 1367235"/>
              <a:gd name="connsiteX4" fmla="*/ 408617 w 2197194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23376 w 2185756"/>
              <a:gd name="connsiteY0" fmla="*/ 1362473 h 1367235"/>
              <a:gd name="connsiteX1" fmla="*/ 2137702 w 2185756"/>
              <a:gd name="connsiteY1" fmla="*/ 586185 h 1367235"/>
              <a:gd name="connsiteX2" fmla="*/ 1032801 w 2185756"/>
              <a:gd name="connsiteY2" fmla="*/ 398 h 1367235"/>
              <a:gd name="connsiteX3" fmla="*/ 4102 w 2185756"/>
              <a:gd name="connsiteY3" fmla="*/ 671911 h 1367235"/>
              <a:gd name="connsiteX4" fmla="*/ 389864 w 2185756"/>
              <a:gd name="connsiteY4" fmla="*/ 1367235 h 13672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85756" h="1367235">
                <a:moveTo>
                  <a:pt x="1823376" y="1362473"/>
                </a:moveTo>
                <a:cubicBezTo>
                  <a:pt x="2119048" y="1227932"/>
                  <a:pt x="2269464" y="813197"/>
                  <a:pt x="2137702" y="586185"/>
                </a:cubicBezTo>
                <a:cubicBezTo>
                  <a:pt x="2005940" y="359173"/>
                  <a:pt x="1388401" y="-13890"/>
                  <a:pt x="1032801" y="398"/>
                </a:cubicBezTo>
                <a:cubicBezTo>
                  <a:pt x="677201" y="14686"/>
                  <a:pt x="49345" y="367905"/>
                  <a:pt x="4102" y="671911"/>
                </a:cubicBezTo>
                <a:cubicBezTo>
                  <a:pt x="-41141" y="975917"/>
                  <a:pt x="300964" y="1318816"/>
                  <a:pt x="389864" y="1367235"/>
                </a:cubicBezTo>
              </a:path>
            </a:pathLst>
          </a:custGeom>
          <a:noFill/>
          <a:ln w="38100" cap="rnd">
            <a:solidFill>
              <a:schemeClr val="accent4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8" name="Figura a mano libera 257"/>
          <p:cNvSpPr/>
          <p:nvPr/>
        </p:nvSpPr>
        <p:spPr>
          <a:xfrm>
            <a:off x="2961231" y="885218"/>
            <a:ext cx="4193681" cy="1374360"/>
          </a:xfrm>
          <a:custGeom>
            <a:avLst/>
            <a:gdLst>
              <a:gd name="connsiteX0" fmla="*/ 1975359 w 2452773"/>
              <a:gd name="connsiteY0" fmla="*/ 1329810 h 1334572"/>
              <a:gd name="connsiteX1" fmla="*/ 2408747 w 2452773"/>
              <a:gd name="connsiteY1" fmla="*/ 839272 h 1334572"/>
              <a:gd name="connsiteX2" fmla="*/ 1027622 w 2452773"/>
              <a:gd name="connsiteY2" fmla="*/ 1072 h 1334572"/>
              <a:gd name="connsiteX3" fmla="*/ 8447 w 2452773"/>
              <a:gd name="connsiteY3" fmla="*/ 1025010 h 1334572"/>
              <a:gd name="connsiteX4" fmla="*/ 541847 w 2452773"/>
              <a:gd name="connsiteY4" fmla="*/ 1334572 h 1334572"/>
              <a:gd name="connsiteX0" fmla="*/ 1830569 w 2307983"/>
              <a:gd name="connsiteY0" fmla="*/ 1330495 h 1335257"/>
              <a:gd name="connsiteX1" fmla="*/ 2263957 w 2307983"/>
              <a:gd name="connsiteY1" fmla="*/ 839957 h 1335257"/>
              <a:gd name="connsiteX2" fmla="*/ 882832 w 2307983"/>
              <a:gd name="connsiteY2" fmla="*/ 1757 h 1335257"/>
              <a:gd name="connsiteX3" fmla="*/ 11295 w 2307983"/>
              <a:gd name="connsiteY3" fmla="*/ 639933 h 1335257"/>
              <a:gd name="connsiteX4" fmla="*/ 397057 w 2307983"/>
              <a:gd name="connsiteY4" fmla="*/ 1335257 h 1335257"/>
              <a:gd name="connsiteX0" fmla="*/ 1830569 w 2204044"/>
              <a:gd name="connsiteY0" fmla="*/ 1329168 h 1333930"/>
              <a:gd name="connsiteX1" fmla="*/ 2144895 w 2204044"/>
              <a:gd name="connsiteY1" fmla="*/ 552880 h 1333930"/>
              <a:gd name="connsiteX2" fmla="*/ 882832 w 2204044"/>
              <a:gd name="connsiteY2" fmla="*/ 430 h 1333930"/>
              <a:gd name="connsiteX3" fmla="*/ 11295 w 2204044"/>
              <a:gd name="connsiteY3" fmla="*/ 638606 h 1333930"/>
              <a:gd name="connsiteX4" fmla="*/ 397057 w 2204044"/>
              <a:gd name="connsiteY4" fmla="*/ 1333930 h 1333930"/>
              <a:gd name="connsiteX0" fmla="*/ 1842129 w 2197194"/>
              <a:gd name="connsiteY0" fmla="*/ 1362473 h 1367235"/>
              <a:gd name="connsiteX1" fmla="*/ 2156455 w 2197194"/>
              <a:gd name="connsiteY1" fmla="*/ 586185 h 1367235"/>
              <a:gd name="connsiteX2" fmla="*/ 1156329 w 2197194"/>
              <a:gd name="connsiteY2" fmla="*/ 398 h 1367235"/>
              <a:gd name="connsiteX3" fmla="*/ 22855 w 2197194"/>
              <a:gd name="connsiteY3" fmla="*/ 671911 h 1367235"/>
              <a:gd name="connsiteX4" fmla="*/ 408617 w 2197194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23376 w 2185756"/>
              <a:gd name="connsiteY0" fmla="*/ 1362473 h 1367235"/>
              <a:gd name="connsiteX1" fmla="*/ 2137702 w 2185756"/>
              <a:gd name="connsiteY1" fmla="*/ 586185 h 1367235"/>
              <a:gd name="connsiteX2" fmla="*/ 1032801 w 2185756"/>
              <a:gd name="connsiteY2" fmla="*/ 398 h 1367235"/>
              <a:gd name="connsiteX3" fmla="*/ 4102 w 2185756"/>
              <a:gd name="connsiteY3" fmla="*/ 671911 h 1367235"/>
              <a:gd name="connsiteX4" fmla="*/ 389864 w 2185756"/>
              <a:gd name="connsiteY4" fmla="*/ 1367235 h 1367235"/>
              <a:gd name="connsiteX0" fmla="*/ 1867879 w 2230259"/>
              <a:gd name="connsiteY0" fmla="*/ 1362473 h 1362473"/>
              <a:gd name="connsiteX1" fmla="*/ 2182205 w 2230259"/>
              <a:gd name="connsiteY1" fmla="*/ 586185 h 1362473"/>
              <a:gd name="connsiteX2" fmla="*/ 1077304 w 2230259"/>
              <a:gd name="connsiteY2" fmla="*/ 398 h 1362473"/>
              <a:gd name="connsiteX3" fmla="*/ 48605 w 2230259"/>
              <a:gd name="connsiteY3" fmla="*/ 671911 h 1362473"/>
              <a:gd name="connsiteX4" fmla="*/ 208872 w 2230259"/>
              <a:gd name="connsiteY4" fmla="*/ 1357760 h 1362473"/>
              <a:gd name="connsiteX0" fmla="*/ 1866561 w 2228941"/>
              <a:gd name="connsiteY0" fmla="*/ 1362473 h 1367235"/>
              <a:gd name="connsiteX1" fmla="*/ 2180887 w 2228941"/>
              <a:gd name="connsiteY1" fmla="*/ 586185 h 1367235"/>
              <a:gd name="connsiteX2" fmla="*/ 1075986 w 2228941"/>
              <a:gd name="connsiteY2" fmla="*/ 398 h 1367235"/>
              <a:gd name="connsiteX3" fmla="*/ 47287 w 2228941"/>
              <a:gd name="connsiteY3" fmla="*/ 671911 h 1367235"/>
              <a:gd name="connsiteX4" fmla="*/ 213818 w 2228941"/>
              <a:gd name="connsiteY4" fmla="*/ 1367235 h 1367235"/>
              <a:gd name="connsiteX0" fmla="*/ 1866561 w 2015762"/>
              <a:gd name="connsiteY0" fmla="*/ 1368908 h 1373670"/>
              <a:gd name="connsiteX1" fmla="*/ 1817590 w 2015762"/>
              <a:gd name="connsiteY1" fmla="*/ 393649 h 1373670"/>
              <a:gd name="connsiteX2" fmla="*/ 1075986 w 2015762"/>
              <a:gd name="connsiteY2" fmla="*/ 6833 h 1373670"/>
              <a:gd name="connsiteX3" fmla="*/ 47287 w 2015762"/>
              <a:gd name="connsiteY3" fmla="*/ 678346 h 1373670"/>
              <a:gd name="connsiteX4" fmla="*/ 213818 w 2015762"/>
              <a:gd name="connsiteY4" fmla="*/ 1373670 h 1373670"/>
              <a:gd name="connsiteX0" fmla="*/ 1707374 w 1856575"/>
              <a:gd name="connsiteY0" fmla="*/ 1362123 h 1366885"/>
              <a:gd name="connsiteX1" fmla="*/ 1658403 w 1856575"/>
              <a:gd name="connsiteY1" fmla="*/ 386864 h 1366885"/>
              <a:gd name="connsiteX2" fmla="*/ 916799 w 1856575"/>
              <a:gd name="connsiteY2" fmla="*/ 48 h 1366885"/>
              <a:gd name="connsiteX3" fmla="*/ 126122 w 1856575"/>
              <a:gd name="connsiteY3" fmla="*/ 406266 h 1366885"/>
              <a:gd name="connsiteX4" fmla="*/ 54631 w 1856575"/>
              <a:gd name="connsiteY4" fmla="*/ 1366885 h 1366885"/>
              <a:gd name="connsiteX0" fmla="*/ 1689339 w 1838540"/>
              <a:gd name="connsiteY0" fmla="*/ 1362358 h 1367120"/>
              <a:gd name="connsiteX1" fmla="*/ 1640368 w 1838540"/>
              <a:gd name="connsiteY1" fmla="*/ 387099 h 1367120"/>
              <a:gd name="connsiteX2" fmla="*/ 898764 w 1838540"/>
              <a:gd name="connsiteY2" fmla="*/ 283 h 1367120"/>
              <a:gd name="connsiteX3" fmla="*/ 174900 w 1838540"/>
              <a:gd name="connsiteY3" fmla="*/ 344915 h 1367120"/>
              <a:gd name="connsiteX4" fmla="*/ 36596 w 1838540"/>
              <a:gd name="connsiteY4" fmla="*/ 1367120 h 1367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838540" h="1367120">
                <a:moveTo>
                  <a:pt x="1689339" y="1362358"/>
                </a:moveTo>
                <a:cubicBezTo>
                  <a:pt x="1985011" y="1227817"/>
                  <a:pt x="1772130" y="614111"/>
                  <a:pt x="1640368" y="387099"/>
                </a:cubicBezTo>
                <a:cubicBezTo>
                  <a:pt x="1508606" y="160087"/>
                  <a:pt x="1143009" y="7314"/>
                  <a:pt x="898764" y="283"/>
                </a:cubicBezTo>
                <a:cubicBezTo>
                  <a:pt x="654519" y="-6748"/>
                  <a:pt x="318595" y="117109"/>
                  <a:pt x="174900" y="344915"/>
                </a:cubicBezTo>
                <a:cubicBezTo>
                  <a:pt x="31205" y="572721"/>
                  <a:pt x="-52304" y="1318701"/>
                  <a:pt x="36596" y="1367120"/>
                </a:cubicBezTo>
              </a:path>
            </a:pathLst>
          </a:custGeom>
          <a:noFill/>
          <a:ln w="38100" cap="rnd">
            <a:solidFill>
              <a:schemeClr val="accent6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59" name="Figura a mano libera 258"/>
          <p:cNvSpPr/>
          <p:nvPr/>
        </p:nvSpPr>
        <p:spPr>
          <a:xfrm>
            <a:off x="4285630" y="1015621"/>
            <a:ext cx="1085722" cy="1987312"/>
          </a:xfrm>
          <a:custGeom>
            <a:avLst/>
            <a:gdLst>
              <a:gd name="connsiteX0" fmla="*/ 1975359 w 2452773"/>
              <a:gd name="connsiteY0" fmla="*/ 1329810 h 1334572"/>
              <a:gd name="connsiteX1" fmla="*/ 2408747 w 2452773"/>
              <a:gd name="connsiteY1" fmla="*/ 839272 h 1334572"/>
              <a:gd name="connsiteX2" fmla="*/ 1027622 w 2452773"/>
              <a:gd name="connsiteY2" fmla="*/ 1072 h 1334572"/>
              <a:gd name="connsiteX3" fmla="*/ 8447 w 2452773"/>
              <a:gd name="connsiteY3" fmla="*/ 1025010 h 1334572"/>
              <a:gd name="connsiteX4" fmla="*/ 541847 w 2452773"/>
              <a:gd name="connsiteY4" fmla="*/ 1334572 h 1334572"/>
              <a:gd name="connsiteX0" fmla="*/ 1830569 w 2307983"/>
              <a:gd name="connsiteY0" fmla="*/ 1330495 h 1335257"/>
              <a:gd name="connsiteX1" fmla="*/ 2263957 w 2307983"/>
              <a:gd name="connsiteY1" fmla="*/ 839957 h 1335257"/>
              <a:gd name="connsiteX2" fmla="*/ 882832 w 2307983"/>
              <a:gd name="connsiteY2" fmla="*/ 1757 h 1335257"/>
              <a:gd name="connsiteX3" fmla="*/ 11295 w 2307983"/>
              <a:gd name="connsiteY3" fmla="*/ 639933 h 1335257"/>
              <a:gd name="connsiteX4" fmla="*/ 397057 w 2307983"/>
              <a:gd name="connsiteY4" fmla="*/ 1335257 h 1335257"/>
              <a:gd name="connsiteX0" fmla="*/ 1830569 w 2204044"/>
              <a:gd name="connsiteY0" fmla="*/ 1329168 h 1333930"/>
              <a:gd name="connsiteX1" fmla="*/ 2144895 w 2204044"/>
              <a:gd name="connsiteY1" fmla="*/ 552880 h 1333930"/>
              <a:gd name="connsiteX2" fmla="*/ 882832 w 2204044"/>
              <a:gd name="connsiteY2" fmla="*/ 430 h 1333930"/>
              <a:gd name="connsiteX3" fmla="*/ 11295 w 2204044"/>
              <a:gd name="connsiteY3" fmla="*/ 638606 h 1333930"/>
              <a:gd name="connsiteX4" fmla="*/ 397057 w 2204044"/>
              <a:gd name="connsiteY4" fmla="*/ 1333930 h 1333930"/>
              <a:gd name="connsiteX0" fmla="*/ 1842129 w 2197194"/>
              <a:gd name="connsiteY0" fmla="*/ 1362473 h 1367235"/>
              <a:gd name="connsiteX1" fmla="*/ 2156455 w 2197194"/>
              <a:gd name="connsiteY1" fmla="*/ 586185 h 1367235"/>
              <a:gd name="connsiteX2" fmla="*/ 1156329 w 2197194"/>
              <a:gd name="connsiteY2" fmla="*/ 398 h 1367235"/>
              <a:gd name="connsiteX3" fmla="*/ 22855 w 2197194"/>
              <a:gd name="connsiteY3" fmla="*/ 671911 h 1367235"/>
              <a:gd name="connsiteX4" fmla="*/ 408617 w 2197194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23376 w 2185756"/>
              <a:gd name="connsiteY0" fmla="*/ 1362473 h 1367235"/>
              <a:gd name="connsiteX1" fmla="*/ 2137702 w 2185756"/>
              <a:gd name="connsiteY1" fmla="*/ 586185 h 1367235"/>
              <a:gd name="connsiteX2" fmla="*/ 1032801 w 2185756"/>
              <a:gd name="connsiteY2" fmla="*/ 398 h 1367235"/>
              <a:gd name="connsiteX3" fmla="*/ 4102 w 2185756"/>
              <a:gd name="connsiteY3" fmla="*/ 671911 h 1367235"/>
              <a:gd name="connsiteX4" fmla="*/ 389864 w 2185756"/>
              <a:gd name="connsiteY4" fmla="*/ 1367235 h 1367235"/>
              <a:gd name="connsiteX0" fmla="*/ 1280451 w 2139718"/>
              <a:gd name="connsiteY0" fmla="*/ 2091317 h 2091317"/>
              <a:gd name="connsiteX1" fmla="*/ 2137702 w 2139718"/>
              <a:gd name="connsiteY1" fmla="*/ 586366 h 2091317"/>
              <a:gd name="connsiteX2" fmla="*/ 1032801 w 2139718"/>
              <a:gd name="connsiteY2" fmla="*/ 579 h 2091317"/>
              <a:gd name="connsiteX3" fmla="*/ 4102 w 2139718"/>
              <a:gd name="connsiteY3" fmla="*/ 672092 h 2091317"/>
              <a:gd name="connsiteX4" fmla="*/ 389864 w 2139718"/>
              <a:gd name="connsiteY4" fmla="*/ 1367416 h 2091317"/>
              <a:gd name="connsiteX0" fmla="*/ 1280451 w 1715091"/>
              <a:gd name="connsiteY0" fmla="*/ 2095712 h 2095712"/>
              <a:gd name="connsiteX1" fmla="*/ 1709077 w 1715091"/>
              <a:gd name="connsiteY1" fmla="*/ 466936 h 2095712"/>
              <a:gd name="connsiteX2" fmla="*/ 1032801 w 1715091"/>
              <a:gd name="connsiteY2" fmla="*/ 4974 h 2095712"/>
              <a:gd name="connsiteX3" fmla="*/ 4102 w 1715091"/>
              <a:gd name="connsiteY3" fmla="*/ 676487 h 2095712"/>
              <a:gd name="connsiteX4" fmla="*/ 389864 w 1715091"/>
              <a:gd name="connsiteY4" fmla="*/ 1371811 h 2095712"/>
              <a:gd name="connsiteX0" fmla="*/ 1284967 w 1730359"/>
              <a:gd name="connsiteY0" fmla="*/ 1972386 h 1972386"/>
              <a:gd name="connsiteX1" fmla="*/ 1713593 w 1730359"/>
              <a:gd name="connsiteY1" fmla="*/ 343610 h 1972386"/>
              <a:gd name="connsiteX2" fmla="*/ 808717 w 1730359"/>
              <a:gd name="connsiteY2" fmla="*/ 10235 h 1972386"/>
              <a:gd name="connsiteX3" fmla="*/ 8618 w 1730359"/>
              <a:gd name="connsiteY3" fmla="*/ 553161 h 1972386"/>
              <a:gd name="connsiteX4" fmla="*/ 394380 w 1730359"/>
              <a:gd name="connsiteY4" fmla="*/ 1248485 h 1972386"/>
              <a:gd name="connsiteX0" fmla="*/ 1284967 w 1364216"/>
              <a:gd name="connsiteY0" fmla="*/ 1962153 h 1962153"/>
              <a:gd name="connsiteX1" fmla="*/ 880156 w 1364216"/>
              <a:gd name="connsiteY1" fmla="*/ 547689 h 1962153"/>
              <a:gd name="connsiteX2" fmla="*/ 808717 w 1364216"/>
              <a:gd name="connsiteY2" fmla="*/ 2 h 1962153"/>
              <a:gd name="connsiteX3" fmla="*/ 8618 w 1364216"/>
              <a:gd name="connsiteY3" fmla="*/ 542928 h 1962153"/>
              <a:gd name="connsiteX4" fmla="*/ 394380 w 1364216"/>
              <a:gd name="connsiteY4" fmla="*/ 1238252 h 1962153"/>
              <a:gd name="connsiteX0" fmla="*/ 1284967 w 1355560"/>
              <a:gd name="connsiteY0" fmla="*/ 1962153 h 1962153"/>
              <a:gd name="connsiteX1" fmla="*/ 880156 w 1355560"/>
              <a:gd name="connsiteY1" fmla="*/ 547689 h 1962153"/>
              <a:gd name="connsiteX2" fmla="*/ 808717 w 1355560"/>
              <a:gd name="connsiteY2" fmla="*/ 2 h 1962153"/>
              <a:gd name="connsiteX3" fmla="*/ 8618 w 1355560"/>
              <a:gd name="connsiteY3" fmla="*/ 542928 h 1962153"/>
              <a:gd name="connsiteX4" fmla="*/ 394380 w 1355560"/>
              <a:gd name="connsiteY4" fmla="*/ 1238252 h 1962153"/>
              <a:gd name="connsiteX0" fmla="*/ 1284967 w 1336411"/>
              <a:gd name="connsiteY0" fmla="*/ 1962153 h 1962153"/>
              <a:gd name="connsiteX1" fmla="*/ 880156 w 1336411"/>
              <a:gd name="connsiteY1" fmla="*/ 547689 h 1962153"/>
              <a:gd name="connsiteX2" fmla="*/ 808717 w 1336411"/>
              <a:gd name="connsiteY2" fmla="*/ 2 h 1962153"/>
              <a:gd name="connsiteX3" fmla="*/ 8618 w 1336411"/>
              <a:gd name="connsiteY3" fmla="*/ 542928 h 1962153"/>
              <a:gd name="connsiteX4" fmla="*/ 394380 w 1336411"/>
              <a:gd name="connsiteY4" fmla="*/ 1238252 h 1962153"/>
              <a:gd name="connsiteX0" fmla="*/ 1284967 w 1285233"/>
              <a:gd name="connsiteY0" fmla="*/ 1962153 h 1982025"/>
              <a:gd name="connsiteX1" fmla="*/ 1030928 w 1285233"/>
              <a:gd name="connsiteY1" fmla="*/ 1838182 h 1982025"/>
              <a:gd name="connsiteX2" fmla="*/ 880156 w 1285233"/>
              <a:gd name="connsiteY2" fmla="*/ 547689 h 1982025"/>
              <a:gd name="connsiteX3" fmla="*/ 808717 w 1285233"/>
              <a:gd name="connsiteY3" fmla="*/ 2 h 1982025"/>
              <a:gd name="connsiteX4" fmla="*/ 8618 w 1285233"/>
              <a:gd name="connsiteY4" fmla="*/ 542928 h 1982025"/>
              <a:gd name="connsiteX5" fmla="*/ 394380 w 1285233"/>
              <a:gd name="connsiteY5" fmla="*/ 1238252 h 1982025"/>
              <a:gd name="connsiteX0" fmla="*/ 1284967 w 1285233"/>
              <a:gd name="connsiteY0" fmla="*/ 1962804 h 1982676"/>
              <a:gd name="connsiteX1" fmla="*/ 1030928 w 1285233"/>
              <a:gd name="connsiteY1" fmla="*/ 1838833 h 1982676"/>
              <a:gd name="connsiteX2" fmla="*/ 1051606 w 1285233"/>
              <a:gd name="connsiteY2" fmla="*/ 467377 h 1982676"/>
              <a:gd name="connsiteX3" fmla="*/ 808717 w 1285233"/>
              <a:gd name="connsiteY3" fmla="*/ 653 h 1982676"/>
              <a:gd name="connsiteX4" fmla="*/ 8618 w 1285233"/>
              <a:gd name="connsiteY4" fmla="*/ 543579 h 1982676"/>
              <a:gd name="connsiteX5" fmla="*/ 394380 w 1285233"/>
              <a:gd name="connsiteY5" fmla="*/ 1238903 h 1982676"/>
              <a:gd name="connsiteX0" fmla="*/ 1285239 w 1285505"/>
              <a:gd name="connsiteY0" fmla="*/ 1962804 h 1982676"/>
              <a:gd name="connsiteX1" fmla="*/ 1031200 w 1285505"/>
              <a:gd name="connsiteY1" fmla="*/ 1838833 h 1982676"/>
              <a:gd name="connsiteX2" fmla="*/ 1051878 w 1285505"/>
              <a:gd name="connsiteY2" fmla="*/ 467377 h 1982676"/>
              <a:gd name="connsiteX3" fmla="*/ 808989 w 1285505"/>
              <a:gd name="connsiteY3" fmla="*/ 653 h 1982676"/>
              <a:gd name="connsiteX4" fmla="*/ 8890 w 1285505"/>
              <a:gd name="connsiteY4" fmla="*/ 543579 h 1982676"/>
              <a:gd name="connsiteX5" fmla="*/ 389889 w 1285505"/>
              <a:gd name="connsiteY5" fmla="*/ 1234141 h 1982676"/>
              <a:gd name="connsiteX0" fmla="*/ 1282430 w 1282696"/>
              <a:gd name="connsiteY0" fmla="*/ 1962804 h 1982676"/>
              <a:gd name="connsiteX1" fmla="*/ 1028391 w 1282696"/>
              <a:gd name="connsiteY1" fmla="*/ 1838833 h 1982676"/>
              <a:gd name="connsiteX2" fmla="*/ 1049069 w 1282696"/>
              <a:gd name="connsiteY2" fmla="*/ 467377 h 1982676"/>
              <a:gd name="connsiteX3" fmla="*/ 806180 w 1282696"/>
              <a:gd name="connsiteY3" fmla="*/ 653 h 1982676"/>
              <a:gd name="connsiteX4" fmla="*/ 6081 w 1282696"/>
              <a:gd name="connsiteY4" fmla="*/ 543579 h 1982676"/>
              <a:gd name="connsiteX5" fmla="*/ 387080 w 1282696"/>
              <a:gd name="connsiteY5" fmla="*/ 1234141 h 1982676"/>
              <a:gd name="connsiteX0" fmla="*/ 1085456 w 1085722"/>
              <a:gd name="connsiteY0" fmla="*/ 1967440 h 1987312"/>
              <a:gd name="connsiteX1" fmla="*/ 831417 w 1085722"/>
              <a:gd name="connsiteY1" fmla="*/ 1843469 h 1987312"/>
              <a:gd name="connsiteX2" fmla="*/ 852095 w 1085722"/>
              <a:gd name="connsiteY2" fmla="*/ 472013 h 1987312"/>
              <a:gd name="connsiteX3" fmla="*/ 609206 w 1085722"/>
              <a:gd name="connsiteY3" fmla="*/ 5289 h 1987312"/>
              <a:gd name="connsiteX4" fmla="*/ 9132 w 1085722"/>
              <a:gd name="connsiteY4" fmla="*/ 286278 h 1987312"/>
              <a:gd name="connsiteX5" fmla="*/ 190106 w 1085722"/>
              <a:gd name="connsiteY5" fmla="*/ 1238777 h 198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5722" h="1987312">
                <a:moveTo>
                  <a:pt x="1085456" y="1967440"/>
                </a:moveTo>
                <a:cubicBezTo>
                  <a:pt x="1093916" y="1949953"/>
                  <a:pt x="898885" y="2079213"/>
                  <a:pt x="831417" y="1843469"/>
                </a:cubicBezTo>
                <a:cubicBezTo>
                  <a:pt x="763949" y="1607725"/>
                  <a:pt x="889130" y="778376"/>
                  <a:pt x="852095" y="472013"/>
                </a:cubicBezTo>
                <a:cubicBezTo>
                  <a:pt x="815060" y="165650"/>
                  <a:pt x="749700" y="36245"/>
                  <a:pt x="609206" y="5289"/>
                </a:cubicBezTo>
                <a:cubicBezTo>
                  <a:pt x="468712" y="-25667"/>
                  <a:pt x="78982" y="80697"/>
                  <a:pt x="9132" y="286278"/>
                </a:cubicBezTo>
                <a:cubicBezTo>
                  <a:pt x="-60718" y="491859"/>
                  <a:pt x="296469" y="990333"/>
                  <a:pt x="190106" y="1238777"/>
                </a:cubicBezTo>
              </a:path>
            </a:pathLst>
          </a:custGeom>
          <a:noFill/>
          <a:ln w="38100" cap="rnd">
            <a:solidFill>
              <a:srgbClr val="00B0F0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60" name="Figura a mano libera 259"/>
          <p:cNvSpPr/>
          <p:nvPr/>
        </p:nvSpPr>
        <p:spPr>
          <a:xfrm flipH="1">
            <a:off x="4480897" y="1010855"/>
            <a:ext cx="1085722" cy="1987312"/>
          </a:xfrm>
          <a:custGeom>
            <a:avLst/>
            <a:gdLst>
              <a:gd name="connsiteX0" fmla="*/ 1975359 w 2452773"/>
              <a:gd name="connsiteY0" fmla="*/ 1329810 h 1334572"/>
              <a:gd name="connsiteX1" fmla="*/ 2408747 w 2452773"/>
              <a:gd name="connsiteY1" fmla="*/ 839272 h 1334572"/>
              <a:gd name="connsiteX2" fmla="*/ 1027622 w 2452773"/>
              <a:gd name="connsiteY2" fmla="*/ 1072 h 1334572"/>
              <a:gd name="connsiteX3" fmla="*/ 8447 w 2452773"/>
              <a:gd name="connsiteY3" fmla="*/ 1025010 h 1334572"/>
              <a:gd name="connsiteX4" fmla="*/ 541847 w 2452773"/>
              <a:gd name="connsiteY4" fmla="*/ 1334572 h 1334572"/>
              <a:gd name="connsiteX0" fmla="*/ 1830569 w 2307983"/>
              <a:gd name="connsiteY0" fmla="*/ 1330495 h 1335257"/>
              <a:gd name="connsiteX1" fmla="*/ 2263957 w 2307983"/>
              <a:gd name="connsiteY1" fmla="*/ 839957 h 1335257"/>
              <a:gd name="connsiteX2" fmla="*/ 882832 w 2307983"/>
              <a:gd name="connsiteY2" fmla="*/ 1757 h 1335257"/>
              <a:gd name="connsiteX3" fmla="*/ 11295 w 2307983"/>
              <a:gd name="connsiteY3" fmla="*/ 639933 h 1335257"/>
              <a:gd name="connsiteX4" fmla="*/ 397057 w 2307983"/>
              <a:gd name="connsiteY4" fmla="*/ 1335257 h 1335257"/>
              <a:gd name="connsiteX0" fmla="*/ 1830569 w 2204044"/>
              <a:gd name="connsiteY0" fmla="*/ 1329168 h 1333930"/>
              <a:gd name="connsiteX1" fmla="*/ 2144895 w 2204044"/>
              <a:gd name="connsiteY1" fmla="*/ 552880 h 1333930"/>
              <a:gd name="connsiteX2" fmla="*/ 882832 w 2204044"/>
              <a:gd name="connsiteY2" fmla="*/ 430 h 1333930"/>
              <a:gd name="connsiteX3" fmla="*/ 11295 w 2204044"/>
              <a:gd name="connsiteY3" fmla="*/ 638606 h 1333930"/>
              <a:gd name="connsiteX4" fmla="*/ 397057 w 2204044"/>
              <a:gd name="connsiteY4" fmla="*/ 1333930 h 1333930"/>
              <a:gd name="connsiteX0" fmla="*/ 1842129 w 2197194"/>
              <a:gd name="connsiteY0" fmla="*/ 1362473 h 1367235"/>
              <a:gd name="connsiteX1" fmla="*/ 2156455 w 2197194"/>
              <a:gd name="connsiteY1" fmla="*/ 586185 h 1367235"/>
              <a:gd name="connsiteX2" fmla="*/ 1156329 w 2197194"/>
              <a:gd name="connsiteY2" fmla="*/ 398 h 1367235"/>
              <a:gd name="connsiteX3" fmla="*/ 22855 w 2197194"/>
              <a:gd name="connsiteY3" fmla="*/ 671911 h 1367235"/>
              <a:gd name="connsiteX4" fmla="*/ 408617 w 2197194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23376 w 2185756"/>
              <a:gd name="connsiteY0" fmla="*/ 1362473 h 1367235"/>
              <a:gd name="connsiteX1" fmla="*/ 2137702 w 2185756"/>
              <a:gd name="connsiteY1" fmla="*/ 586185 h 1367235"/>
              <a:gd name="connsiteX2" fmla="*/ 1032801 w 2185756"/>
              <a:gd name="connsiteY2" fmla="*/ 398 h 1367235"/>
              <a:gd name="connsiteX3" fmla="*/ 4102 w 2185756"/>
              <a:gd name="connsiteY3" fmla="*/ 671911 h 1367235"/>
              <a:gd name="connsiteX4" fmla="*/ 389864 w 2185756"/>
              <a:gd name="connsiteY4" fmla="*/ 1367235 h 1367235"/>
              <a:gd name="connsiteX0" fmla="*/ 1280451 w 2139718"/>
              <a:gd name="connsiteY0" fmla="*/ 2091317 h 2091317"/>
              <a:gd name="connsiteX1" fmla="*/ 2137702 w 2139718"/>
              <a:gd name="connsiteY1" fmla="*/ 586366 h 2091317"/>
              <a:gd name="connsiteX2" fmla="*/ 1032801 w 2139718"/>
              <a:gd name="connsiteY2" fmla="*/ 579 h 2091317"/>
              <a:gd name="connsiteX3" fmla="*/ 4102 w 2139718"/>
              <a:gd name="connsiteY3" fmla="*/ 672092 h 2091317"/>
              <a:gd name="connsiteX4" fmla="*/ 389864 w 2139718"/>
              <a:gd name="connsiteY4" fmla="*/ 1367416 h 2091317"/>
              <a:gd name="connsiteX0" fmla="*/ 1280451 w 1715091"/>
              <a:gd name="connsiteY0" fmla="*/ 2095712 h 2095712"/>
              <a:gd name="connsiteX1" fmla="*/ 1709077 w 1715091"/>
              <a:gd name="connsiteY1" fmla="*/ 466936 h 2095712"/>
              <a:gd name="connsiteX2" fmla="*/ 1032801 w 1715091"/>
              <a:gd name="connsiteY2" fmla="*/ 4974 h 2095712"/>
              <a:gd name="connsiteX3" fmla="*/ 4102 w 1715091"/>
              <a:gd name="connsiteY3" fmla="*/ 676487 h 2095712"/>
              <a:gd name="connsiteX4" fmla="*/ 389864 w 1715091"/>
              <a:gd name="connsiteY4" fmla="*/ 1371811 h 2095712"/>
              <a:gd name="connsiteX0" fmla="*/ 1284967 w 1730359"/>
              <a:gd name="connsiteY0" fmla="*/ 1972386 h 1972386"/>
              <a:gd name="connsiteX1" fmla="*/ 1713593 w 1730359"/>
              <a:gd name="connsiteY1" fmla="*/ 343610 h 1972386"/>
              <a:gd name="connsiteX2" fmla="*/ 808717 w 1730359"/>
              <a:gd name="connsiteY2" fmla="*/ 10235 h 1972386"/>
              <a:gd name="connsiteX3" fmla="*/ 8618 w 1730359"/>
              <a:gd name="connsiteY3" fmla="*/ 553161 h 1972386"/>
              <a:gd name="connsiteX4" fmla="*/ 394380 w 1730359"/>
              <a:gd name="connsiteY4" fmla="*/ 1248485 h 1972386"/>
              <a:gd name="connsiteX0" fmla="*/ 1284967 w 1364216"/>
              <a:gd name="connsiteY0" fmla="*/ 1962153 h 1962153"/>
              <a:gd name="connsiteX1" fmla="*/ 880156 w 1364216"/>
              <a:gd name="connsiteY1" fmla="*/ 547689 h 1962153"/>
              <a:gd name="connsiteX2" fmla="*/ 808717 w 1364216"/>
              <a:gd name="connsiteY2" fmla="*/ 2 h 1962153"/>
              <a:gd name="connsiteX3" fmla="*/ 8618 w 1364216"/>
              <a:gd name="connsiteY3" fmla="*/ 542928 h 1962153"/>
              <a:gd name="connsiteX4" fmla="*/ 394380 w 1364216"/>
              <a:gd name="connsiteY4" fmla="*/ 1238252 h 1962153"/>
              <a:gd name="connsiteX0" fmla="*/ 1284967 w 1355560"/>
              <a:gd name="connsiteY0" fmla="*/ 1962153 h 1962153"/>
              <a:gd name="connsiteX1" fmla="*/ 880156 w 1355560"/>
              <a:gd name="connsiteY1" fmla="*/ 547689 h 1962153"/>
              <a:gd name="connsiteX2" fmla="*/ 808717 w 1355560"/>
              <a:gd name="connsiteY2" fmla="*/ 2 h 1962153"/>
              <a:gd name="connsiteX3" fmla="*/ 8618 w 1355560"/>
              <a:gd name="connsiteY3" fmla="*/ 542928 h 1962153"/>
              <a:gd name="connsiteX4" fmla="*/ 394380 w 1355560"/>
              <a:gd name="connsiteY4" fmla="*/ 1238252 h 1962153"/>
              <a:gd name="connsiteX0" fmla="*/ 1284967 w 1336411"/>
              <a:gd name="connsiteY0" fmla="*/ 1962153 h 1962153"/>
              <a:gd name="connsiteX1" fmla="*/ 880156 w 1336411"/>
              <a:gd name="connsiteY1" fmla="*/ 547689 h 1962153"/>
              <a:gd name="connsiteX2" fmla="*/ 808717 w 1336411"/>
              <a:gd name="connsiteY2" fmla="*/ 2 h 1962153"/>
              <a:gd name="connsiteX3" fmla="*/ 8618 w 1336411"/>
              <a:gd name="connsiteY3" fmla="*/ 542928 h 1962153"/>
              <a:gd name="connsiteX4" fmla="*/ 394380 w 1336411"/>
              <a:gd name="connsiteY4" fmla="*/ 1238252 h 1962153"/>
              <a:gd name="connsiteX0" fmla="*/ 1284967 w 1285233"/>
              <a:gd name="connsiteY0" fmla="*/ 1962153 h 1982025"/>
              <a:gd name="connsiteX1" fmla="*/ 1030928 w 1285233"/>
              <a:gd name="connsiteY1" fmla="*/ 1838182 h 1982025"/>
              <a:gd name="connsiteX2" fmla="*/ 880156 w 1285233"/>
              <a:gd name="connsiteY2" fmla="*/ 547689 h 1982025"/>
              <a:gd name="connsiteX3" fmla="*/ 808717 w 1285233"/>
              <a:gd name="connsiteY3" fmla="*/ 2 h 1982025"/>
              <a:gd name="connsiteX4" fmla="*/ 8618 w 1285233"/>
              <a:gd name="connsiteY4" fmla="*/ 542928 h 1982025"/>
              <a:gd name="connsiteX5" fmla="*/ 394380 w 1285233"/>
              <a:gd name="connsiteY5" fmla="*/ 1238252 h 1982025"/>
              <a:gd name="connsiteX0" fmla="*/ 1284967 w 1285233"/>
              <a:gd name="connsiteY0" fmla="*/ 1962804 h 1982676"/>
              <a:gd name="connsiteX1" fmla="*/ 1030928 w 1285233"/>
              <a:gd name="connsiteY1" fmla="*/ 1838833 h 1982676"/>
              <a:gd name="connsiteX2" fmla="*/ 1051606 w 1285233"/>
              <a:gd name="connsiteY2" fmla="*/ 467377 h 1982676"/>
              <a:gd name="connsiteX3" fmla="*/ 808717 w 1285233"/>
              <a:gd name="connsiteY3" fmla="*/ 653 h 1982676"/>
              <a:gd name="connsiteX4" fmla="*/ 8618 w 1285233"/>
              <a:gd name="connsiteY4" fmla="*/ 543579 h 1982676"/>
              <a:gd name="connsiteX5" fmla="*/ 394380 w 1285233"/>
              <a:gd name="connsiteY5" fmla="*/ 1238903 h 1982676"/>
              <a:gd name="connsiteX0" fmla="*/ 1285239 w 1285505"/>
              <a:gd name="connsiteY0" fmla="*/ 1962804 h 1982676"/>
              <a:gd name="connsiteX1" fmla="*/ 1031200 w 1285505"/>
              <a:gd name="connsiteY1" fmla="*/ 1838833 h 1982676"/>
              <a:gd name="connsiteX2" fmla="*/ 1051878 w 1285505"/>
              <a:gd name="connsiteY2" fmla="*/ 467377 h 1982676"/>
              <a:gd name="connsiteX3" fmla="*/ 808989 w 1285505"/>
              <a:gd name="connsiteY3" fmla="*/ 653 h 1982676"/>
              <a:gd name="connsiteX4" fmla="*/ 8890 w 1285505"/>
              <a:gd name="connsiteY4" fmla="*/ 543579 h 1982676"/>
              <a:gd name="connsiteX5" fmla="*/ 389889 w 1285505"/>
              <a:gd name="connsiteY5" fmla="*/ 1234141 h 1982676"/>
              <a:gd name="connsiteX0" fmla="*/ 1282430 w 1282696"/>
              <a:gd name="connsiteY0" fmla="*/ 1962804 h 1982676"/>
              <a:gd name="connsiteX1" fmla="*/ 1028391 w 1282696"/>
              <a:gd name="connsiteY1" fmla="*/ 1838833 h 1982676"/>
              <a:gd name="connsiteX2" fmla="*/ 1049069 w 1282696"/>
              <a:gd name="connsiteY2" fmla="*/ 467377 h 1982676"/>
              <a:gd name="connsiteX3" fmla="*/ 806180 w 1282696"/>
              <a:gd name="connsiteY3" fmla="*/ 653 h 1982676"/>
              <a:gd name="connsiteX4" fmla="*/ 6081 w 1282696"/>
              <a:gd name="connsiteY4" fmla="*/ 543579 h 1982676"/>
              <a:gd name="connsiteX5" fmla="*/ 387080 w 1282696"/>
              <a:gd name="connsiteY5" fmla="*/ 1234141 h 1982676"/>
              <a:gd name="connsiteX0" fmla="*/ 1085456 w 1085722"/>
              <a:gd name="connsiteY0" fmla="*/ 1967440 h 1987312"/>
              <a:gd name="connsiteX1" fmla="*/ 831417 w 1085722"/>
              <a:gd name="connsiteY1" fmla="*/ 1843469 h 1987312"/>
              <a:gd name="connsiteX2" fmla="*/ 852095 w 1085722"/>
              <a:gd name="connsiteY2" fmla="*/ 472013 h 1987312"/>
              <a:gd name="connsiteX3" fmla="*/ 609206 w 1085722"/>
              <a:gd name="connsiteY3" fmla="*/ 5289 h 1987312"/>
              <a:gd name="connsiteX4" fmla="*/ 9132 w 1085722"/>
              <a:gd name="connsiteY4" fmla="*/ 286278 h 1987312"/>
              <a:gd name="connsiteX5" fmla="*/ 190106 w 1085722"/>
              <a:gd name="connsiteY5" fmla="*/ 1238777 h 198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85722" h="1987312">
                <a:moveTo>
                  <a:pt x="1085456" y="1967440"/>
                </a:moveTo>
                <a:cubicBezTo>
                  <a:pt x="1093916" y="1949953"/>
                  <a:pt x="898885" y="2079213"/>
                  <a:pt x="831417" y="1843469"/>
                </a:cubicBezTo>
                <a:cubicBezTo>
                  <a:pt x="763949" y="1607725"/>
                  <a:pt x="889130" y="778376"/>
                  <a:pt x="852095" y="472013"/>
                </a:cubicBezTo>
                <a:cubicBezTo>
                  <a:pt x="815060" y="165650"/>
                  <a:pt x="749700" y="36245"/>
                  <a:pt x="609206" y="5289"/>
                </a:cubicBezTo>
                <a:cubicBezTo>
                  <a:pt x="468712" y="-25667"/>
                  <a:pt x="78982" y="80697"/>
                  <a:pt x="9132" y="286278"/>
                </a:cubicBezTo>
                <a:cubicBezTo>
                  <a:pt x="-60718" y="491859"/>
                  <a:pt x="296469" y="990333"/>
                  <a:pt x="190106" y="1238777"/>
                </a:cubicBezTo>
              </a:path>
            </a:pathLst>
          </a:custGeom>
          <a:noFill/>
          <a:ln w="38100" cap="rnd">
            <a:solidFill>
              <a:srgbClr val="FFFF00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261" name="Gruppo 260"/>
          <p:cNvGrpSpPr/>
          <p:nvPr/>
        </p:nvGrpSpPr>
        <p:grpSpPr>
          <a:xfrm>
            <a:off x="7756497" y="2533267"/>
            <a:ext cx="258172" cy="158098"/>
            <a:chOff x="3868714" y="1998702"/>
            <a:chExt cx="258172" cy="158098"/>
          </a:xfrm>
        </p:grpSpPr>
        <p:sp>
          <p:nvSpPr>
            <p:cNvPr id="262" name="Rettangolo 261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63" name="Ovale 262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64" name="Connettore 1 263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9" name="Gruppo 268"/>
          <p:cNvGrpSpPr/>
          <p:nvPr/>
        </p:nvGrpSpPr>
        <p:grpSpPr>
          <a:xfrm>
            <a:off x="7594641" y="2533267"/>
            <a:ext cx="158098" cy="158098"/>
            <a:chOff x="8144970" y="2965065"/>
            <a:chExt cx="158098" cy="158098"/>
          </a:xfrm>
        </p:grpSpPr>
        <p:sp>
          <p:nvSpPr>
            <p:cNvPr id="266" name="Rettangolo 265"/>
            <p:cNvSpPr/>
            <p:nvPr/>
          </p:nvSpPr>
          <p:spPr>
            <a:xfrm>
              <a:off x="8144970" y="2965065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67" name="Ovale 266"/>
            <p:cNvSpPr/>
            <p:nvPr/>
          </p:nvSpPr>
          <p:spPr>
            <a:xfrm>
              <a:off x="8170912" y="2991195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270" name="CasellaDiTesto 269"/>
          <p:cNvSpPr txBox="1"/>
          <p:nvPr/>
        </p:nvSpPr>
        <p:spPr>
          <a:xfrm>
            <a:off x="7600867" y="2092817"/>
            <a:ext cx="4331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r</a:t>
            </a:r>
            <a:r>
              <a:rPr lang="el-GR" sz="2400" dirty="0" smtClean="0"/>
              <a:t>Σ</a:t>
            </a:r>
            <a:endParaRPr lang="it-IT" sz="2400" dirty="0"/>
          </a:p>
        </p:txBody>
      </p:sp>
      <p:sp>
        <p:nvSpPr>
          <p:cNvPr id="271" name="Figura a mano libera 270"/>
          <p:cNvSpPr/>
          <p:nvPr/>
        </p:nvSpPr>
        <p:spPr>
          <a:xfrm>
            <a:off x="5197440" y="827221"/>
            <a:ext cx="2474398" cy="1789544"/>
          </a:xfrm>
          <a:custGeom>
            <a:avLst/>
            <a:gdLst>
              <a:gd name="connsiteX0" fmla="*/ 1975359 w 2452773"/>
              <a:gd name="connsiteY0" fmla="*/ 1329810 h 1334572"/>
              <a:gd name="connsiteX1" fmla="*/ 2408747 w 2452773"/>
              <a:gd name="connsiteY1" fmla="*/ 839272 h 1334572"/>
              <a:gd name="connsiteX2" fmla="*/ 1027622 w 2452773"/>
              <a:gd name="connsiteY2" fmla="*/ 1072 h 1334572"/>
              <a:gd name="connsiteX3" fmla="*/ 8447 w 2452773"/>
              <a:gd name="connsiteY3" fmla="*/ 1025010 h 1334572"/>
              <a:gd name="connsiteX4" fmla="*/ 541847 w 2452773"/>
              <a:gd name="connsiteY4" fmla="*/ 1334572 h 1334572"/>
              <a:gd name="connsiteX0" fmla="*/ 1830569 w 2307983"/>
              <a:gd name="connsiteY0" fmla="*/ 1330495 h 1335257"/>
              <a:gd name="connsiteX1" fmla="*/ 2263957 w 2307983"/>
              <a:gd name="connsiteY1" fmla="*/ 839957 h 1335257"/>
              <a:gd name="connsiteX2" fmla="*/ 882832 w 2307983"/>
              <a:gd name="connsiteY2" fmla="*/ 1757 h 1335257"/>
              <a:gd name="connsiteX3" fmla="*/ 11295 w 2307983"/>
              <a:gd name="connsiteY3" fmla="*/ 639933 h 1335257"/>
              <a:gd name="connsiteX4" fmla="*/ 397057 w 2307983"/>
              <a:gd name="connsiteY4" fmla="*/ 1335257 h 1335257"/>
              <a:gd name="connsiteX0" fmla="*/ 1830569 w 2204044"/>
              <a:gd name="connsiteY0" fmla="*/ 1329168 h 1333930"/>
              <a:gd name="connsiteX1" fmla="*/ 2144895 w 2204044"/>
              <a:gd name="connsiteY1" fmla="*/ 552880 h 1333930"/>
              <a:gd name="connsiteX2" fmla="*/ 882832 w 2204044"/>
              <a:gd name="connsiteY2" fmla="*/ 430 h 1333930"/>
              <a:gd name="connsiteX3" fmla="*/ 11295 w 2204044"/>
              <a:gd name="connsiteY3" fmla="*/ 638606 h 1333930"/>
              <a:gd name="connsiteX4" fmla="*/ 397057 w 2204044"/>
              <a:gd name="connsiteY4" fmla="*/ 1333930 h 1333930"/>
              <a:gd name="connsiteX0" fmla="*/ 1842129 w 2197194"/>
              <a:gd name="connsiteY0" fmla="*/ 1362473 h 1367235"/>
              <a:gd name="connsiteX1" fmla="*/ 2156455 w 2197194"/>
              <a:gd name="connsiteY1" fmla="*/ 586185 h 1367235"/>
              <a:gd name="connsiteX2" fmla="*/ 1156329 w 2197194"/>
              <a:gd name="connsiteY2" fmla="*/ 398 h 1367235"/>
              <a:gd name="connsiteX3" fmla="*/ 22855 w 2197194"/>
              <a:gd name="connsiteY3" fmla="*/ 671911 h 1367235"/>
              <a:gd name="connsiteX4" fmla="*/ 408617 w 2197194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23376 w 2185756"/>
              <a:gd name="connsiteY0" fmla="*/ 1362473 h 1367235"/>
              <a:gd name="connsiteX1" fmla="*/ 2137702 w 2185756"/>
              <a:gd name="connsiteY1" fmla="*/ 586185 h 1367235"/>
              <a:gd name="connsiteX2" fmla="*/ 1032801 w 2185756"/>
              <a:gd name="connsiteY2" fmla="*/ 398 h 1367235"/>
              <a:gd name="connsiteX3" fmla="*/ 4102 w 2185756"/>
              <a:gd name="connsiteY3" fmla="*/ 671911 h 1367235"/>
              <a:gd name="connsiteX4" fmla="*/ 389864 w 2185756"/>
              <a:gd name="connsiteY4" fmla="*/ 1367235 h 1367235"/>
              <a:gd name="connsiteX0" fmla="*/ 1867879 w 2230259"/>
              <a:gd name="connsiteY0" fmla="*/ 1362473 h 1362473"/>
              <a:gd name="connsiteX1" fmla="*/ 2182205 w 2230259"/>
              <a:gd name="connsiteY1" fmla="*/ 586185 h 1362473"/>
              <a:gd name="connsiteX2" fmla="*/ 1077304 w 2230259"/>
              <a:gd name="connsiteY2" fmla="*/ 398 h 1362473"/>
              <a:gd name="connsiteX3" fmla="*/ 48605 w 2230259"/>
              <a:gd name="connsiteY3" fmla="*/ 671911 h 1362473"/>
              <a:gd name="connsiteX4" fmla="*/ 208872 w 2230259"/>
              <a:gd name="connsiteY4" fmla="*/ 1357760 h 1362473"/>
              <a:gd name="connsiteX0" fmla="*/ 1866561 w 2228941"/>
              <a:gd name="connsiteY0" fmla="*/ 1362473 h 1367235"/>
              <a:gd name="connsiteX1" fmla="*/ 2180887 w 2228941"/>
              <a:gd name="connsiteY1" fmla="*/ 586185 h 1367235"/>
              <a:gd name="connsiteX2" fmla="*/ 1075986 w 2228941"/>
              <a:gd name="connsiteY2" fmla="*/ 398 h 1367235"/>
              <a:gd name="connsiteX3" fmla="*/ 47287 w 2228941"/>
              <a:gd name="connsiteY3" fmla="*/ 671911 h 1367235"/>
              <a:gd name="connsiteX4" fmla="*/ 213818 w 2228941"/>
              <a:gd name="connsiteY4" fmla="*/ 1367235 h 1367235"/>
              <a:gd name="connsiteX0" fmla="*/ 1866561 w 2015762"/>
              <a:gd name="connsiteY0" fmla="*/ 1368908 h 1373670"/>
              <a:gd name="connsiteX1" fmla="*/ 1817590 w 2015762"/>
              <a:gd name="connsiteY1" fmla="*/ 393649 h 1373670"/>
              <a:gd name="connsiteX2" fmla="*/ 1075986 w 2015762"/>
              <a:gd name="connsiteY2" fmla="*/ 6833 h 1373670"/>
              <a:gd name="connsiteX3" fmla="*/ 47287 w 2015762"/>
              <a:gd name="connsiteY3" fmla="*/ 678346 h 1373670"/>
              <a:gd name="connsiteX4" fmla="*/ 213818 w 2015762"/>
              <a:gd name="connsiteY4" fmla="*/ 1373670 h 1373670"/>
              <a:gd name="connsiteX0" fmla="*/ 1707374 w 1856575"/>
              <a:gd name="connsiteY0" fmla="*/ 1362123 h 1366885"/>
              <a:gd name="connsiteX1" fmla="*/ 1658403 w 1856575"/>
              <a:gd name="connsiteY1" fmla="*/ 386864 h 1366885"/>
              <a:gd name="connsiteX2" fmla="*/ 916799 w 1856575"/>
              <a:gd name="connsiteY2" fmla="*/ 48 h 1366885"/>
              <a:gd name="connsiteX3" fmla="*/ 126122 w 1856575"/>
              <a:gd name="connsiteY3" fmla="*/ 406266 h 1366885"/>
              <a:gd name="connsiteX4" fmla="*/ 54631 w 1856575"/>
              <a:gd name="connsiteY4" fmla="*/ 1366885 h 1366885"/>
              <a:gd name="connsiteX0" fmla="*/ 1689339 w 1838540"/>
              <a:gd name="connsiteY0" fmla="*/ 1362358 h 1367120"/>
              <a:gd name="connsiteX1" fmla="*/ 1640368 w 1838540"/>
              <a:gd name="connsiteY1" fmla="*/ 387099 h 1367120"/>
              <a:gd name="connsiteX2" fmla="*/ 898764 w 1838540"/>
              <a:gd name="connsiteY2" fmla="*/ 283 h 1367120"/>
              <a:gd name="connsiteX3" fmla="*/ 174900 w 1838540"/>
              <a:gd name="connsiteY3" fmla="*/ 344915 h 1367120"/>
              <a:gd name="connsiteX4" fmla="*/ 36596 w 1838540"/>
              <a:gd name="connsiteY4" fmla="*/ 1367120 h 1367120"/>
              <a:gd name="connsiteX0" fmla="*/ 1514819 w 1664020"/>
              <a:gd name="connsiteY0" fmla="*/ 1362453 h 1570924"/>
              <a:gd name="connsiteX1" fmla="*/ 1465848 w 1664020"/>
              <a:gd name="connsiteY1" fmla="*/ 387194 h 1570924"/>
              <a:gd name="connsiteX2" fmla="*/ 724244 w 1664020"/>
              <a:gd name="connsiteY2" fmla="*/ 378 h 1570924"/>
              <a:gd name="connsiteX3" fmla="*/ 380 w 1664020"/>
              <a:gd name="connsiteY3" fmla="*/ 345010 h 1570924"/>
              <a:gd name="connsiteX4" fmla="*/ 820429 w 1664020"/>
              <a:gd name="connsiteY4" fmla="*/ 1570923 h 1570924"/>
              <a:gd name="connsiteX0" fmla="*/ 1514819 w 1664020"/>
              <a:gd name="connsiteY0" fmla="*/ 1362453 h 1581847"/>
              <a:gd name="connsiteX1" fmla="*/ 1465848 w 1664020"/>
              <a:gd name="connsiteY1" fmla="*/ 387194 h 1581847"/>
              <a:gd name="connsiteX2" fmla="*/ 724244 w 1664020"/>
              <a:gd name="connsiteY2" fmla="*/ 378 h 1581847"/>
              <a:gd name="connsiteX3" fmla="*/ 380 w 1664020"/>
              <a:gd name="connsiteY3" fmla="*/ 345010 h 1581847"/>
              <a:gd name="connsiteX4" fmla="*/ 820429 w 1664020"/>
              <a:gd name="connsiteY4" fmla="*/ 1570923 h 1581847"/>
              <a:gd name="connsiteX0" fmla="*/ 801269 w 950470"/>
              <a:gd name="connsiteY0" fmla="*/ 1367177 h 1585919"/>
              <a:gd name="connsiteX1" fmla="*/ 752298 w 950470"/>
              <a:gd name="connsiteY1" fmla="*/ 391918 h 1585919"/>
              <a:gd name="connsiteX2" fmla="*/ 10694 w 950470"/>
              <a:gd name="connsiteY2" fmla="*/ 5102 h 1585919"/>
              <a:gd name="connsiteX3" fmla="*/ 299468 w 950470"/>
              <a:gd name="connsiteY3" fmla="*/ 273935 h 1585919"/>
              <a:gd name="connsiteX4" fmla="*/ 106879 w 950470"/>
              <a:gd name="connsiteY4" fmla="*/ 1575647 h 1585919"/>
              <a:gd name="connsiteX0" fmla="*/ 800963 w 950164"/>
              <a:gd name="connsiteY0" fmla="*/ 1367386 h 1604952"/>
              <a:gd name="connsiteX1" fmla="*/ 751992 w 950164"/>
              <a:gd name="connsiteY1" fmla="*/ 392127 h 1604952"/>
              <a:gd name="connsiteX2" fmla="*/ 10388 w 950164"/>
              <a:gd name="connsiteY2" fmla="*/ 5311 h 1604952"/>
              <a:gd name="connsiteX3" fmla="*/ 299162 w 950164"/>
              <a:gd name="connsiteY3" fmla="*/ 274144 h 1604952"/>
              <a:gd name="connsiteX4" fmla="*/ 33496 w 950164"/>
              <a:gd name="connsiteY4" fmla="*/ 1594806 h 1604952"/>
              <a:gd name="connsiteX0" fmla="*/ 800963 w 950164"/>
              <a:gd name="connsiteY0" fmla="*/ 1367386 h 1594806"/>
              <a:gd name="connsiteX1" fmla="*/ 751992 w 950164"/>
              <a:gd name="connsiteY1" fmla="*/ 392127 h 1594806"/>
              <a:gd name="connsiteX2" fmla="*/ 10388 w 950164"/>
              <a:gd name="connsiteY2" fmla="*/ 5311 h 1594806"/>
              <a:gd name="connsiteX3" fmla="*/ 299162 w 950164"/>
              <a:gd name="connsiteY3" fmla="*/ 274144 h 1594806"/>
              <a:gd name="connsiteX4" fmla="*/ 33496 w 950164"/>
              <a:gd name="connsiteY4" fmla="*/ 1594806 h 1594806"/>
              <a:gd name="connsiteX0" fmla="*/ 801250 w 950451"/>
              <a:gd name="connsiteY0" fmla="*/ 1367178 h 1575648"/>
              <a:gd name="connsiteX1" fmla="*/ 752279 w 950451"/>
              <a:gd name="connsiteY1" fmla="*/ 391919 h 1575648"/>
              <a:gd name="connsiteX2" fmla="*/ 10675 w 950451"/>
              <a:gd name="connsiteY2" fmla="*/ 5103 h 1575648"/>
              <a:gd name="connsiteX3" fmla="*/ 299449 w 950451"/>
              <a:gd name="connsiteY3" fmla="*/ 273936 h 1575648"/>
              <a:gd name="connsiteX4" fmla="*/ 102684 w 950451"/>
              <a:gd name="connsiteY4" fmla="*/ 1575648 h 1575648"/>
              <a:gd name="connsiteX0" fmla="*/ 850373 w 999574"/>
              <a:gd name="connsiteY0" fmla="*/ 1362109 h 1570579"/>
              <a:gd name="connsiteX1" fmla="*/ 801402 w 999574"/>
              <a:gd name="connsiteY1" fmla="*/ 386850 h 1570579"/>
              <a:gd name="connsiteX2" fmla="*/ 59798 w 999574"/>
              <a:gd name="connsiteY2" fmla="*/ 34 h 1570579"/>
              <a:gd name="connsiteX3" fmla="*/ 56264 w 999574"/>
              <a:gd name="connsiteY3" fmla="*/ 373090 h 1570579"/>
              <a:gd name="connsiteX4" fmla="*/ 151807 w 999574"/>
              <a:gd name="connsiteY4" fmla="*/ 1570579 h 1570579"/>
              <a:gd name="connsiteX0" fmla="*/ 805560 w 945676"/>
              <a:gd name="connsiteY0" fmla="*/ 1253258 h 1461728"/>
              <a:gd name="connsiteX1" fmla="*/ 756589 w 945676"/>
              <a:gd name="connsiteY1" fmla="*/ 277999 h 1461728"/>
              <a:gd name="connsiteX2" fmla="*/ 234216 w 945676"/>
              <a:gd name="connsiteY2" fmla="*/ 143 h 1461728"/>
              <a:gd name="connsiteX3" fmla="*/ 11451 w 945676"/>
              <a:gd name="connsiteY3" fmla="*/ 264239 h 1461728"/>
              <a:gd name="connsiteX4" fmla="*/ 106994 w 945676"/>
              <a:gd name="connsiteY4" fmla="*/ 1461728 h 1461728"/>
              <a:gd name="connsiteX0" fmla="*/ 777461 w 917577"/>
              <a:gd name="connsiteY0" fmla="*/ 1253581 h 1462051"/>
              <a:gd name="connsiteX1" fmla="*/ 728490 w 917577"/>
              <a:gd name="connsiteY1" fmla="*/ 278322 h 1462051"/>
              <a:gd name="connsiteX2" fmla="*/ 206117 w 917577"/>
              <a:gd name="connsiteY2" fmla="*/ 466 h 1462051"/>
              <a:gd name="connsiteX3" fmla="*/ 27199 w 917577"/>
              <a:gd name="connsiteY3" fmla="*/ 255088 h 1462051"/>
              <a:gd name="connsiteX4" fmla="*/ 78895 w 917577"/>
              <a:gd name="connsiteY4" fmla="*/ 1462051 h 1462051"/>
              <a:gd name="connsiteX0" fmla="*/ 788758 w 922291"/>
              <a:gd name="connsiteY0" fmla="*/ 1565824 h 1774294"/>
              <a:gd name="connsiteX1" fmla="*/ 739787 w 922291"/>
              <a:gd name="connsiteY1" fmla="*/ 590565 h 1774294"/>
              <a:gd name="connsiteX2" fmla="*/ 388623 w 922291"/>
              <a:gd name="connsiteY2" fmla="*/ 40 h 1774294"/>
              <a:gd name="connsiteX3" fmla="*/ 38496 w 922291"/>
              <a:gd name="connsiteY3" fmla="*/ 567331 h 1774294"/>
              <a:gd name="connsiteX4" fmla="*/ 90192 w 922291"/>
              <a:gd name="connsiteY4" fmla="*/ 1774294 h 1774294"/>
              <a:gd name="connsiteX0" fmla="*/ 775782 w 909315"/>
              <a:gd name="connsiteY0" fmla="*/ 1565824 h 1774294"/>
              <a:gd name="connsiteX1" fmla="*/ 726811 w 909315"/>
              <a:gd name="connsiteY1" fmla="*/ 590565 h 1774294"/>
              <a:gd name="connsiteX2" fmla="*/ 375647 w 909315"/>
              <a:gd name="connsiteY2" fmla="*/ 40 h 1774294"/>
              <a:gd name="connsiteX3" fmla="*/ 50575 w 909315"/>
              <a:gd name="connsiteY3" fmla="*/ 567331 h 1774294"/>
              <a:gd name="connsiteX4" fmla="*/ 77216 w 909315"/>
              <a:gd name="connsiteY4" fmla="*/ 1774294 h 1774294"/>
              <a:gd name="connsiteX0" fmla="*/ 1093145 w 1180216"/>
              <a:gd name="connsiteY0" fmla="*/ 1769533 h 1774294"/>
              <a:gd name="connsiteX1" fmla="*/ 726811 w 1180216"/>
              <a:gd name="connsiteY1" fmla="*/ 590565 h 1774294"/>
              <a:gd name="connsiteX2" fmla="*/ 375647 w 1180216"/>
              <a:gd name="connsiteY2" fmla="*/ 40 h 1774294"/>
              <a:gd name="connsiteX3" fmla="*/ 50575 w 1180216"/>
              <a:gd name="connsiteY3" fmla="*/ 567331 h 1774294"/>
              <a:gd name="connsiteX4" fmla="*/ 77216 w 1180216"/>
              <a:gd name="connsiteY4" fmla="*/ 1774294 h 1774294"/>
              <a:gd name="connsiteX0" fmla="*/ 1084794 w 1172673"/>
              <a:gd name="connsiteY0" fmla="*/ 1764795 h 1774294"/>
              <a:gd name="connsiteX1" fmla="*/ 726811 w 1172673"/>
              <a:gd name="connsiteY1" fmla="*/ 590565 h 1774294"/>
              <a:gd name="connsiteX2" fmla="*/ 375647 w 1172673"/>
              <a:gd name="connsiteY2" fmla="*/ 40 h 1774294"/>
              <a:gd name="connsiteX3" fmla="*/ 50575 w 1172673"/>
              <a:gd name="connsiteY3" fmla="*/ 567331 h 1774294"/>
              <a:gd name="connsiteX4" fmla="*/ 77216 w 1172673"/>
              <a:gd name="connsiteY4" fmla="*/ 1774294 h 1774294"/>
              <a:gd name="connsiteX0" fmla="*/ 1084794 w 1172673"/>
              <a:gd name="connsiteY0" fmla="*/ 1779008 h 1779008"/>
              <a:gd name="connsiteX1" fmla="*/ 726811 w 1172673"/>
              <a:gd name="connsiteY1" fmla="*/ 590565 h 1779008"/>
              <a:gd name="connsiteX2" fmla="*/ 375647 w 1172673"/>
              <a:gd name="connsiteY2" fmla="*/ 40 h 1779008"/>
              <a:gd name="connsiteX3" fmla="*/ 50575 w 1172673"/>
              <a:gd name="connsiteY3" fmla="*/ 567331 h 1779008"/>
              <a:gd name="connsiteX4" fmla="*/ 77216 w 1172673"/>
              <a:gd name="connsiteY4" fmla="*/ 1774294 h 1779008"/>
              <a:gd name="connsiteX0" fmla="*/ 1084794 w 1172673"/>
              <a:gd name="connsiteY0" fmla="*/ 1769533 h 1774294"/>
              <a:gd name="connsiteX1" fmla="*/ 726811 w 1172673"/>
              <a:gd name="connsiteY1" fmla="*/ 590565 h 1774294"/>
              <a:gd name="connsiteX2" fmla="*/ 375647 w 1172673"/>
              <a:gd name="connsiteY2" fmla="*/ 40 h 1774294"/>
              <a:gd name="connsiteX3" fmla="*/ 50575 w 1172673"/>
              <a:gd name="connsiteY3" fmla="*/ 567331 h 1774294"/>
              <a:gd name="connsiteX4" fmla="*/ 77216 w 1172673"/>
              <a:gd name="connsiteY4" fmla="*/ 1774294 h 1774294"/>
              <a:gd name="connsiteX0" fmla="*/ 1084794 w 1084794"/>
              <a:gd name="connsiteY0" fmla="*/ 1769533 h 1774294"/>
              <a:gd name="connsiteX1" fmla="*/ 726811 w 1084794"/>
              <a:gd name="connsiteY1" fmla="*/ 590565 h 1774294"/>
              <a:gd name="connsiteX2" fmla="*/ 375647 w 1084794"/>
              <a:gd name="connsiteY2" fmla="*/ 40 h 1774294"/>
              <a:gd name="connsiteX3" fmla="*/ 50575 w 1084794"/>
              <a:gd name="connsiteY3" fmla="*/ 567331 h 1774294"/>
              <a:gd name="connsiteX4" fmla="*/ 77216 w 1084794"/>
              <a:gd name="connsiteY4" fmla="*/ 1774294 h 1774294"/>
              <a:gd name="connsiteX0" fmla="*/ 1084794 w 1084794"/>
              <a:gd name="connsiteY0" fmla="*/ 1775354 h 1780115"/>
              <a:gd name="connsiteX1" fmla="*/ 912635 w 1084794"/>
              <a:gd name="connsiteY1" fmla="*/ 373728 h 1780115"/>
              <a:gd name="connsiteX2" fmla="*/ 375647 w 1084794"/>
              <a:gd name="connsiteY2" fmla="*/ 5861 h 1780115"/>
              <a:gd name="connsiteX3" fmla="*/ 50575 w 1084794"/>
              <a:gd name="connsiteY3" fmla="*/ 573152 h 1780115"/>
              <a:gd name="connsiteX4" fmla="*/ 77216 w 1084794"/>
              <a:gd name="connsiteY4" fmla="*/ 1780115 h 17801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84794" h="1780115">
                <a:moveTo>
                  <a:pt x="1084794" y="1775354"/>
                </a:moveTo>
                <a:cubicBezTo>
                  <a:pt x="1058927" y="1290245"/>
                  <a:pt x="1030826" y="668644"/>
                  <a:pt x="912635" y="373728"/>
                </a:cubicBezTo>
                <a:cubicBezTo>
                  <a:pt x="794444" y="78812"/>
                  <a:pt x="519324" y="-27376"/>
                  <a:pt x="375647" y="5861"/>
                </a:cubicBezTo>
                <a:cubicBezTo>
                  <a:pt x="231970" y="39098"/>
                  <a:pt x="100314" y="277443"/>
                  <a:pt x="50575" y="573152"/>
                </a:cubicBezTo>
                <a:cubicBezTo>
                  <a:pt x="836" y="868861"/>
                  <a:pt x="-43003" y="1532725"/>
                  <a:pt x="77216" y="1780115"/>
                </a:cubicBezTo>
              </a:path>
            </a:pathLst>
          </a:custGeom>
          <a:noFill/>
          <a:ln w="38100" cap="rnd">
            <a:solidFill>
              <a:srgbClr val="C00000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72" name="CasellaDiTesto 271"/>
          <p:cNvSpPr txBox="1"/>
          <p:nvPr/>
        </p:nvSpPr>
        <p:spPr>
          <a:xfrm>
            <a:off x="4297687" y="3002576"/>
            <a:ext cx="4828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rnc22</a:t>
            </a:r>
            <a:endParaRPr lang="it-IT" sz="1000" dirty="0"/>
          </a:p>
        </p:txBody>
      </p:sp>
      <p:sp>
        <p:nvSpPr>
          <p:cNvPr id="273" name="CasellaDiTesto 272"/>
          <p:cNvSpPr txBox="1"/>
          <p:nvPr/>
        </p:nvSpPr>
        <p:spPr>
          <a:xfrm>
            <a:off x="3801592" y="2120623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rno22</a:t>
            </a:r>
            <a:endParaRPr lang="it-IT" sz="1000" dirty="0"/>
          </a:p>
        </p:txBody>
      </p:sp>
      <p:sp>
        <p:nvSpPr>
          <p:cNvPr id="274" name="CasellaDiTesto 273"/>
          <p:cNvSpPr txBox="1"/>
          <p:nvPr/>
        </p:nvSpPr>
        <p:spPr>
          <a:xfrm>
            <a:off x="4493600" y="2483161"/>
            <a:ext cx="473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rCt22</a:t>
            </a:r>
            <a:endParaRPr lang="it-IT" sz="1000" dirty="0"/>
          </a:p>
        </p:txBody>
      </p:sp>
      <p:sp>
        <p:nvSpPr>
          <p:cNvPr id="275" name="CasellaDiTesto 274"/>
          <p:cNvSpPr txBox="1"/>
          <p:nvPr/>
        </p:nvSpPr>
        <p:spPr>
          <a:xfrm>
            <a:off x="5071555" y="3014165"/>
            <a:ext cx="4828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rnc12</a:t>
            </a:r>
            <a:endParaRPr lang="it-IT" sz="1000" dirty="0"/>
          </a:p>
        </p:txBody>
      </p:sp>
      <p:sp>
        <p:nvSpPr>
          <p:cNvPr id="276" name="CasellaDiTesto 275"/>
          <p:cNvSpPr txBox="1"/>
          <p:nvPr/>
        </p:nvSpPr>
        <p:spPr>
          <a:xfrm>
            <a:off x="5530688" y="2140705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rno12</a:t>
            </a:r>
            <a:endParaRPr lang="it-IT" sz="1000" dirty="0"/>
          </a:p>
        </p:txBody>
      </p:sp>
      <p:sp>
        <p:nvSpPr>
          <p:cNvPr id="277" name="CasellaDiTesto 276"/>
          <p:cNvSpPr txBox="1"/>
          <p:nvPr/>
        </p:nvSpPr>
        <p:spPr>
          <a:xfrm>
            <a:off x="2277676" y="2475790"/>
            <a:ext cx="473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rCt21</a:t>
            </a:r>
            <a:endParaRPr lang="it-IT" sz="1000" dirty="0"/>
          </a:p>
        </p:txBody>
      </p:sp>
      <p:sp>
        <p:nvSpPr>
          <p:cNvPr id="278" name="CasellaDiTesto 277"/>
          <p:cNvSpPr txBox="1"/>
          <p:nvPr/>
        </p:nvSpPr>
        <p:spPr>
          <a:xfrm>
            <a:off x="5808984" y="1698327"/>
            <a:ext cx="5806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rDPDT1</a:t>
            </a:r>
            <a:endParaRPr lang="it-IT" sz="1000" dirty="0"/>
          </a:p>
        </p:txBody>
      </p:sp>
      <p:sp>
        <p:nvSpPr>
          <p:cNvPr id="279" name="CasellaDiTesto 278"/>
          <p:cNvSpPr txBox="1"/>
          <p:nvPr/>
        </p:nvSpPr>
        <p:spPr>
          <a:xfrm>
            <a:off x="3457118" y="1695591"/>
            <a:ext cx="58060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rDPDT2</a:t>
            </a:r>
            <a:endParaRPr lang="it-IT" sz="1000" dirty="0"/>
          </a:p>
        </p:txBody>
      </p:sp>
      <p:sp>
        <p:nvSpPr>
          <p:cNvPr id="280" name="CasellaDiTesto 279"/>
          <p:cNvSpPr txBox="1"/>
          <p:nvPr/>
        </p:nvSpPr>
        <p:spPr>
          <a:xfrm>
            <a:off x="2718137" y="2838356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/>
              <a:t>x</a:t>
            </a:r>
          </a:p>
        </p:txBody>
      </p:sp>
      <p:sp>
        <p:nvSpPr>
          <p:cNvPr id="281" name="CasellaDiTesto 280"/>
          <p:cNvSpPr txBox="1"/>
          <p:nvPr/>
        </p:nvSpPr>
        <p:spPr>
          <a:xfrm>
            <a:off x="6865165" y="2834219"/>
            <a:ext cx="24077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/>
              <a:t>x</a:t>
            </a:r>
          </a:p>
        </p:txBody>
      </p:sp>
      <p:sp>
        <p:nvSpPr>
          <p:cNvPr id="282" name="CasellaDiTesto 281"/>
          <p:cNvSpPr txBox="1"/>
          <p:nvPr/>
        </p:nvSpPr>
        <p:spPr>
          <a:xfrm>
            <a:off x="3191981" y="2123696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rno21</a:t>
            </a:r>
            <a:endParaRPr lang="it-IT" sz="1000" dirty="0"/>
          </a:p>
        </p:txBody>
      </p:sp>
      <p:sp>
        <p:nvSpPr>
          <p:cNvPr id="283" name="CasellaDiTesto 282"/>
          <p:cNvSpPr txBox="1"/>
          <p:nvPr/>
        </p:nvSpPr>
        <p:spPr>
          <a:xfrm>
            <a:off x="6181424" y="2136468"/>
            <a:ext cx="4956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rno11</a:t>
            </a:r>
            <a:endParaRPr lang="it-IT" sz="1000" dirty="0"/>
          </a:p>
        </p:txBody>
      </p:sp>
      <p:sp>
        <p:nvSpPr>
          <p:cNvPr id="284" name="CasellaDiTesto 283"/>
          <p:cNvSpPr txBox="1"/>
          <p:nvPr/>
        </p:nvSpPr>
        <p:spPr>
          <a:xfrm>
            <a:off x="4873029" y="2475791"/>
            <a:ext cx="473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rCt12</a:t>
            </a:r>
            <a:endParaRPr lang="it-IT" sz="1000" dirty="0"/>
          </a:p>
        </p:txBody>
      </p:sp>
      <p:sp>
        <p:nvSpPr>
          <p:cNvPr id="285" name="CasellaDiTesto 284"/>
          <p:cNvSpPr txBox="1"/>
          <p:nvPr/>
        </p:nvSpPr>
        <p:spPr>
          <a:xfrm>
            <a:off x="6576276" y="2344938"/>
            <a:ext cx="4732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rCt11</a:t>
            </a:r>
            <a:endParaRPr lang="it-IT" sz="1000" dirty="0"/>
          </a:p>
        </p:txBody>
      </p:sp>
      <p:grpSp>
        <p:nvGrpSpPr>
          <p:cNvPr id="286" name="Gruppo 285"/>
          <p:cNvGrpSpPr/>
          <p:nvPr/>
        </p:nvGrpSpPr>
        <p:grpSpPr>
          <a:xfrm>
            <a:off x="4556740" y="3739673"/>
            <a:ext cx="258172" cy="158098"/>
            <a:chOff x="3868714" y="1998702"/>
            <a:chExt cx="258172" cy="158098"/>
          </a:xfrm>
        </p:grpSpPr>
        <p:sp>
          <p:nvSpPr>
            <p:cNvPr id="287" name="Rettangolo 286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88" name="Ovale 287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89" name="Connettore 1 288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0" name="Gruppo 289"/>
          <p:cNvGrpSpPr/>
          <p:nvPr/>
        </p:nvGrpSpPr>
        <p:grpSpPr>
          <a:xfrm>
            <a:off x="5038223" y="3739673"/>
            <a:ext cx="257092" cy="158098"/>
            <a:chOff x="3541323" y="1998702"/>
            <a:chExt cx="257092" cy="158098"/>
          </a:xfrm>
        </p:grpSpPr>
        <p:sp>
          <p:nvSpPr>
            <p:cNvPr id="291" name="Rettangolo 290"/>
            <p:cNvSpPr/>
            <p:nvPr/>
          </p:nvSpPr>
          <p:spPr>
            <a:xfrm>
              <a:off x="3541323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292" name="Ovale 291"/>
            <p:cNvSpPr/>
            <p:nvPr/>
          </p:nvSpPr>
          <p:spPr>
            <a:xfrm>
              <a:off x="3567265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293" name="Connettore 1 292"/>
            <p:cNvCxnSpPr/>
            <p:nvPr/>
          </p:nvCxnSpPr>
          <p:spPr>
            <a:xfrm>
              <a:off x="3699421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4" name="Figura a mano libera 293"/>
          <p:cNvSpPr/>
          <p:nvPr/>
        </p:nvSpPr>
        <p:spPr>
          <a:xfrm>
            <a:off x="4436545" y="3260469"/>
            <a:ext cx="1026041" cy="555073"/>
          </a:xfrm>
          <a:custGeom>
            <a:avLst/>
            <a:gdLst>
              <a:gd name="connsiteX0" fmla="*/ 1975359 w 2452773"/>
              <a:gd name="connsiteY0" fmla="*/ 1329810 h 1334572"/>
              <a:gd name="connsiteX1" fmla="*/ 2408747 w 2452773"/>
              <a:gd name="connsiteY1" fmla="*/ 839272 h 1334572"/>
              <a:gd name="connsiteX2" fmla="*/ 1027622 w 2452773"/>
              <a:gd name="connsiteY2" fmla="*/ 1072 h 1334572"/>
              <a:gd name="connsiteX3" fmla="*/ 8447 w 2452773"/>
              <a:gd name="connsiteY3" fmla="*/ 1025010 h 1334572"/>
              <a:gd name="connsiteX4" fmla="*/ 541847 w 2452773"/>
              <a:gd name="connsiteY4" fmla="*/ 1334572 h 1334572"/>
              <a:gd name="connsiteX0" fmla="*/ 1830569 w 2307983"/>
              <a:gd name="connsiteY0" fmla="*/ 1330495 h 1335257"/>
              <a:gd name="connsiteX1" fmla="*/ 2263957 w 2307983"/>
              <a:gd name="connsiteY1" fmla="*/ 839957 h 1335257"/>
              <a:gd name="connsiteX2" fmla="*/ 882832 w 2307983"/>
              <a:gd name="connsiteY2" fmla="*/ 1757 h 1335257"/>
              <a:gd name="connsiteX3" fmla="*/ 11295 w 2307983"/>
              <a:gd name="connsiteY3" fmla="*/ 639933 h 1335257"/>
              <a:gd name="connsiteX4" fmla="*/ 397057 w 2307983"/>
              <a:gd name="connsiteY4" fmla="*/ 1335257 h 1335257"/>
              <a:gd name="connsiteX0" fmla="*/ 1830569 w 2204044"/>
              <a:gd name="connsiteY0" fmla="*/ 1329168 h 1333930"/>
              <a:gd name="connsiteX1" fmla="*/ 2144895 w 2204044"/>
              <a:gd name="connsiteY1" fmla="*/ 552880 h 1333930"/>
              <a:gd name="connsiteX2" fmla="*/ 882832 w 2204044"/>
              <a:gd name="connsiteY2" fmla="*/ 430 h 1333930"/>
              <a:gd name="connsiteX3" fmla="*/ 11295 w 2204044"/>
              <a:gd name="connsiteY3" fmla="*/ 638606 h 1333930"/>
              <a:gd name="connsiteX4" fmla="*/ 397057 w 2204044"/>
              <a:gd name="connsiteY4" fmla="*/ 1333930 h 1333930"/>
              <a:gd name="connsiteX0" fmla="*/ 1842129 w 2197194"/>
              <a:gd name="connsiteY0" fmla="*/ 1362473 h 1367235"/>
              <a:gd name="connsiteX1" fmla="*/ 2156455 w 2197194"/>
              <a:gd name="connsiteY1" fmla="*/ 586185 h 1367235"/>
              <a:gd name="connsiteX2" fmla="*/ 1156329 w 2197194"/>
              <a:gd name="connsiteY2" fmla="*/ 398 h 1367235"/>
              <a:gd name="connsiteX3" fmla="*/ 22855 w 2197194"/>
              <a:gd name="connsiteY3" fmla="*/ 671911 h 1367235"/>
              <a:gd name="connsiteX4" fmla="*/ 408617 w 2197194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23376 w 2185756"/>
              <a:gd name="connsiteY0" fmla="*/ 1362473 h 1367235"/>
              <a:gd name="connsiteX1" fmla="*/ 2137702 w 2185756"/>
              <a:gd name="connsiteY1" fmla="*/ 586185 h 1367235"/>
              <a:gd name="connsiteX2" fmla="*/ 1032801 w 2185756"/>
              <a:gd name="connsiteY2" fmla="*/ 398 h 1367235"/>
              <a:gd name="connsiteX3" fmla="*/ 4102 w 2185756"/>
              <a:gd name="connsiteY3" fmla="*/ 671911 h 1367235"/>
              <a:gd name="connsiteX4" fmla="*/ 389864 w 2185756"/>
              <a:gd name="connsiteY4" fmla="*/ 1367235 h 1367235"/>
              <a:gd name="connsiteX0" fmla="*/ 1298443 w 2140068"/>
              <a:gd name="connsiteY0" fmla="*/ 1354007 h 1367235"/>
              <a:gd name="connsiteX1" fmla="*/ 2137702 w 2140068"/>
              <a:gd name="connsiteY1" fmla="*/ 586185 h 1367235"/>
              <a:gd name="connsiteX2" fmla="*/ 1032801 w 2140068"/>
              <a:gd name="connsiteY2" fmla="*/ 398 h 1367235"/>
              <a:gd name="connsiteX3" fmla="*/ 4102 w 2140068"/>
              <a:gd name="connsiteY3" fmla="*/ 671911 h 1367235"/>
              <a:gd name="connsiteX4" fmla="*/ 389864 w 2140068"/>
              <a:gd name="connsiteY4" fmla="*/ 1367235 h 1367235"/>
              <a:gd name="connsiteX0" fmla="*/ 1305822 w 2150553"/>
              <a:gd name="connsiteY0" fmla="*/ 773740 h 786968"/>
              <a:gd name="connsiteX1" fmla="*/ 2145081 w 2150553"/>
              <a:gd name="connsiteY1" fmla="*/ 5918 h 786968"/>
              <a:gd name="connsiteX2" fmla="*/ 887780 w 2150553"/>
              <a:gd name="connsiteY2" fmla="*/ 402264 h 786968"/>
              <a:gd name="connsiteX3" fmla="*/ 11481 w 2150553"/>
              <a:gd name="connsiteY3" fmla="*/ 91644 h 786968"/>
              <a:gd name="connsiteX4" fmla="*/ 397243 w 2150553"/>
              <a:gd name="connsiteY4" fmla="*/ 786968 h 786968"/>
              <a:gd name="connsiteX0" fmla="*/ 957356 w 1802087"/>
              <a:gd name="connsiteY0" fmla="*/ 774623 h 787851"/>
              <a:gd name="connsiteX1" fmla="*/ 1796615 w 1802087"/>
              <a:gd name="connsiteY1" fmla="*/ 6801 h 787851"/>
              <a:gd name="connsiteX2" fmla="*/ 539314 w 1802087"/>
              <a:gd name="connsiteY2" fmla="*/ 403147 h 787851"/>
              <a:gd name="connsiteX3" fmla="*/ 86348 w 1802087"/>
              <a:gd name="connsiteY3" fmla="*/ 481994 h 787851"/>
              <a:gd name="connsiteX4" fmla="*/ 48777 w 1802087"/>
              <a:gd name="connsiteY4" fmla="*/ 787851 h 787851"/>
              <a:gd name="connsiteX0" fmla="*/ 957356 w 1098324"/>
              <a:gd name="connsiteY0" fmla="*/ 372002 h 385230"/>
              <a:gd name="connsiteX1" fmla="*/ 933015 w 1098324"/>
              <a:gd name="connsiteY1" fmla="*/ 103714 h 385230"/>
              <a:gd name="connsiteX2" fmla="*/ 539314 w 1098324"/>
              <a:gd name="connsiteY2" fmla="*/ 526 h 385230"/>
              <a:gd name="connsiteX3" fmla="*/ 86348 w 1098324"/>
              <a:gd name="connsiteY3" fmla="*/ 79373 h 385230"/>
              <a:gd name="connsiteX4" fmla="*/ 48777 w 1098324"/>
              <a:gd name="connsiteY4" fmla="*/ 385230 h 385230"/>
              <a:gd name="connsiteX0" fmla="*/ 957356 w 1070577"/>
              <a:gd name="connsiteY0" fmla="*/ 380056 h 393284"/>
              <a:gd name="connsiteX1" fmla="*/ 814481 w 1070577"/>
              <a:gd name="connsiteY1" fmla="*/ 44034 h 393284"/>
              <a:gd name="connsiteX2" fmla="*/ 539314 w 1070577"/>
              <a:gd name="connsiteY2" fmla="*/ 8580 h 393284"/>
              <a:gd name="connsiteX3" fmla="*/ 86348 w 1070577"/>
              <a:gd name="connsiteY3" fmla="*/ 87427 h 393284"/>
              <a:gd name="connsiteX4" fmla="*/ 48777 w 1070577"/>
              <a:gd name="connsiteY4" fmla="*/ 393284 h 393284"/>
              <a:gd name="connsiteX0" fmla="*/ 956206 w 1070142"/>
              <a:gd name="connsiteY0" fmla="*/ 448445 h 461673"/>
              <a:gd name="connsiteX1" fmla="*/ 813331 w 1070142"/>
              <a:gd name="connsiteY1" fmla="*/ 112423 h 461673"/>
              <a:gd name="connsiteX2" fmla="*/ 512764 w 1070142"/>
              <a:gd name="connsiteY2" fmla="*/ 769 h 461673"/>
              <a:gd name="connsiteX3" fmla="*/ 85198 w 1070142"/>
              <a:gd name="connsiteY3" fmla="*/ 155816 h 461673"/>
              <a:gd name="connsiteX4" fmla="*/ 47627 w 1070142"/>
              <a:gd name="connsiteY4" fmla="*/ 461673 h 461673"/>
              <a:gd name="connsiteX0" fmla="*/ 959066 w 1073002"/>
              <a:gd name="connsiteY0" fmla="*/ 452477 h 465705"/>
              <a:gd name="connsiteX1" fmla="*/ 816191 w 1073002"/>
              <a:gd name="connsiteY1" fmla="*/ 116455 h 465705"/>
              <a:gd name="connsiteX2" fmla="*/ 515624 w 1073002"/>
              <a:gd name="connsiteY2" fmla="*/ 4801 h 465705"/>
              <a:gd name="connsiteX3" fmla="*/ 79591 w 1073002"/>
              <a:gd name="connsiteY3" fmla="*/ 66714 h 465705"/>
              <a:gd name="connsiteX4" fmla="*/ 50487 w 1073002"/>
              <a:gd name="connsiteY4" fmla="*/ 465705 h 465705"/>
              <a:gd name="connsiteX0" fmla="*/ 840532 w 977795"/>
              <a:gd name="connsiteY0" fmla="*/ 816544 h 816544"/>
              <a:gd name="connsiteX1" fmla="*/ 816191 w 977795"/>
              <a:gd name="connsiteY1" fmla="*/ 116455 h 816544"/>
              <a:gd name="connsiteX2" fmla="*/ 515624 w 977795"/>
              <a:gd name="connsiteY2" fmla="*/ 4801 h 816544"/>
              <a:gd name="connsiteX3" fmla="*/ 79591 w 977795"/>
              <a:gd name="connsiteY3" fmla="*/ 66714 h 816544"/>
              <a:gd name="connsiteX4" fmla="*/ 50487 w 977795"/>
              <a:gd name="connsiteY4" fmla="*/ 465705 h 816544"/>
              <a:gd name="connsiteX0" fmla="*/ 840532 w 928951"/>
              <a:gd name="connsiteY0" fmla="*/ 816544 h 816544"/>
              <a:gd name="connsiteX1" fmla="*/ 816191 w 928951"/>
              <a:gd name="connsiteY1" fmla="*/ 116455 h 816544"/>
              <a:gd name="connsiteX2" fmla="*/ 515624 w 928951"/>
              <a:gd name="connsiteY2" fmla="*/ 4801 h 816544"/>
              <a:gd name="connsiteX3" fmla="*/ 79591 w 928951"/>
              <a:gd name="connsiteY3" fmla="*/ 66714 h 816544"/>
              <a:gd name="connsiteX4" fmla="*/ 50487 w 928951"/>
              <a:gd name="connsiteY4" fmla="*/ 465705 h 816544"/>
              <a:gd name="connsiteX0" fmla="*/ 933665 w 1003847"/>
              <a:gd name="connsiteY0" fmla="*/ 452478 h 465705"/>
              <a:gd name="connsiteX1" fmla="*/ 816191 w 1003847"/>
              <a:gd name="connsiteY1" fmla="*/ 116455 h 465705"/>
              <a:gd name="connsiteX2" fmla="*/ 515624 w 1003847"/>
              <a:gd name="connsiteY2" fmla="*/ 4801 h 465705"/>
              <a:gd name="connsiteX3" fmla="*/ 79591 w 1003847"/>
              <a:gd name="connsiteY3" fmla="*/ 66714 h 465705"/>
              <a:gd name="connsiteX4" fmla="*/ 50487 w 1003847"/>
              <a:gd name="connsiteY4" fmla="*/ 465705 h 465705"/>
              <a:gd name="connsiteX0" fmla="*/ 950599 w 1018228"/>
              <a:gd name="connsiteY0" fmla="*/ 460945 h 465705"/>
              <a:gd name="connsiteX1" fmla="*/ 816191 w 1018228"/>
              <a:gd name="connsiteY1" fmla="*/ 116455 h 465705"/>
              <a:gd name="connsiteX2" fmla="*/ 515624 w 1018228"/>
              <a:gd name="connsiteY2" fmla="*/ 4801 h 465705"/>
              <a:gd name="connsiteX3" fmla="*/ 79591 w 1018228"/>
              <a:gd name="connsiteY3" fmla="*/ 66714 h 465705"/>
              <a:gd name="connsiteX4" fmla="*/ 50487 w 1018228"/>
              <a:gd name="connsiteY4" fmla="*/ 465705 h 465705"/>
              <a:gd name="connsiteX0" fmla="*/ 950599 w 1043595"/>
              <a:gd name="connsiteY0" fmla="*/ 457848 h 462608"/>
              <a:gd name="connsiteX1" fmla="*/ 926257 w 1043595"/>
              <a:gd name="connsiteY1" fmla="*/ 71025 h 462608"/>
              <a:gd name="connsiteX2" fmla="*/ 515624 w 1043595"/>
              <a:gd name="connsiteY2" fmla="*/ 1704 h 462608"/>
              <a:gd name="connsiteX3" fmla="*/ 79591 w 1043595"/>
              <a:gd name="connsiteY3" fmla="*/ 63617 h 462608"/>
              <a:gd name="connsiteX4" fmla="*/ 50487 w 1043595"/>
              <a:gd name="connsiteY4" fmla="*/ 462608 h 462608"/>
              <a:gd name="connsiteX0" fmla="*/ 928406 w 1021402"/>
              <a:gd name="connsiteY0" fmla="*/ 457385 h 462145"/>
              <a:gd name="connsiteX1" fmla="*/ 904064 w 1021402"/>
              <a:gd name="connsiteY1" fmla="*/ 70562 h 462145"/>
              <a:gd name="connsiteX2" fmla="*/ 493431 w 1021402"/>
              <a:gd name="connsiteY2" fmla="*/ 1241 h 462145"/>
              <a:gd name="connsiteX3" fmla="*/ 158998 w 1021402"/>
              <a:gd name="connsiteY3" fmla="*/ 88554 h 462145"/>
              <a:gd name="connsiteX4" fmla="*/ 28294 w 1021402"/>
              <a:gd name="connsiteY4" fmla="*/ 462145 h 462145"/>
              <a:gd name="connsiteX0" fmla="*/ 928572 w 1021205"/>
              <a:gd name="connsiteY0" fmla="*/ 498671 h 503431"/>
              <a:gd name="connsiteX1" fmla="*/ 904230 w 1021205"/>
              <a:gd name="connsiteY1" fmla="*/ 111848 h 503431"/>
              <a:gd name="connsiteX2" fmla="*/ 502064 w 1021205"/>
              <a:gd name="connsiteY2" fmla="*/ 193 h 503431"/>
              <a:gd name="connsiteX3" fmla="*/ 159164 w 1021205"/>
              <a:gd name="connsiteY3" fmla="*/ 129840 h 503431"/>
              <a:gd name="connsiteX4" fmla="*/ 28460 w 1021205"/>
              <a:gd name="connsiteY4" fmla="*/ 503431 h 503431"/>
              <a:gd name="connsiteX0" fmla="*/ 928572 w 1002246"/>
              <a:gd name="connsiteY0" fmla="*/ 498479 h 503239"/>
              <a:gd name="connsiteX1" fmla="*/ 828030 w 1002246"/>
              <a:gd name="connsiteY1" fmla="*/ 128589 h 503239"/>
              <a:gd name="connsiteX2" fmla="*/ 502064 w 1002246"/>
              <a:gd name="connsiteY2" fmla="*/ 1 h 503239"/>
              <a:gd name="connsiteX3" fmla="*/ 159164 w 1002246"/>
              <a:gd name="connsiteY3" fmla="*/ 129648 h 503239"/>
              <a:gd name="connsiteX4" fmla="*/ 28460 w 1002246"/>
              <a:gd name="connsiteY4" fmla="*/ 503239 h 503239"/>
              <a:gd name="connsiteX0" fmla="*/ 928572 w 999339"/>
              <a:gd name="connsiteY0" fmla="*/ 498479 h 503239"/>
              <a:gd name="connsiteX1" fmla="*/ 828030 w 999339"/>
              <a:gd name="connsiteY1" fmla="*/ 128589 h 503239"/>
              <a:gd name="connsiteX2" fmla="*/ 502064 w 999339"/>
              <a:gd name="connsiteY2" fmla="*/ 1 h 503239"/>
              <a:gd name="connsiteX3" fmla="*/ 159164 w 999339"/>
              <a:gd name="connsiteY3" fmla="*/ 129648 h 503239"/>
              <a:gd name="connsiteX4" fmla="*/ 28460 w 999339"/>
              <a:gd name="connsiteY4" fmla="*/ 503239 h 503239"/>
              <a:gd name="connsiteX0" fmla="*/ 928572 w 1016991"/>
              <a:gd name="connsiteY0" fmla="*/ 504411 h 509171"/>
              <a:gd name="connsiteX1" fmla="*/ 904230 w 1016991"/>
              <a:gd name="connsiteY1" fmla="*/ 83721 h 509171"/>
              <a:gd name="connsiteX2" fmla="*/ 502064 w 1016991"/>
              <a:gd name="connsiteY2" fmla="*/ 5933 h 509171"/>
              <a:gd name="connsiteX3" fmla="*/ 159164 w 1016991"/>
              <a:gd name="connsiteY3" fmla="*/ 135580 h 509171"/>
              <a:gd name="connsiteX4" fmla="*/ 28460 w 1016991"/>
              <a:gd name="connsiteY4" fmla="*/ 509171 h 509171"/>
              <a:gd name="connsiteX0" fmla="*/ 928572 w 1040623"/>
              <a:gd name="connsiteY0" fmla="*/ 506312 h 511072"/>
              <a:gd name="connsiteX1" fmla="*/ 904230 w 1040623"/>
              <a:gd name="connsiteY1" fmla="*/ 85622 h 511072"/>
              <a:gd name="connsiteX2" fmla="*/ 502064 w 1040623"/>
              <a:gd name="connsiteY2" fmla="*/ 7834 h 511072"/>
              <a:gd name="connsiteX3" fmla="*/ 159164 w 1040623"/>
              <a:gd name="connsiteY3" fmla="*/ 137481 h 511072"/>
              <a:gd name="connsiteX4" fmla="*/ 28460 w 1040623"/>
              <a:gd name="connsiteY4" fmla="*/ 511072 h 511072"/>
              <a:gd name="connsiteX0" fmla="*/ 928572 w 1032873"/>
              <a:gd name="connsiteY0" fmla="*/ 525737 h 530497"/>
              <a:gd name="connsiteX1" fmla="*/ 904230 w 1032873"/>
              <a:gd name="connsiteY1" fmla="*/ 105047 h 530497"/>
              <a:gd name="connsiteX2" fmla="*/ 502064 w 1032873"/>
              <a:gd name="connsiteY2" fmla="*/ 27259 h 530497"/>
              <a:gd name="connsiteX3" fmla="*/ 159164 w 1032873"/>
              <a:gd name="connsiteY3" fmla="*/ 156906 h 530497"/>
              <a:gd name="connsiteX4" fmla="*/ 28460 w 1032873"/>
              <a:gd name="connsiteY4" fmla="*/ 530497 h 530497"/>
              <a:gd name="connsiteX0" fmla="*/ 928241 w 1021602"/>
              <a:gd name="connsiteY0" fmla="*/ 550313 h 555073"/>
              <a:gd name="connsiteX1" fmla="*/ 903899 w 1021602"/>
              <a:gd name="connsiteY1" fmla="*/ 129623 h 555073"/>
              <a:gd name="connsiteX2" fmla="*/ 484799 w 1021602"/>
              <a:gd name="connsiteY2" fmla="*/ 1035 h 555073"/>
              <a:gd name="connsiteX3" fmla="*/ 158833 w 1021602"/>
              <a:gd name="connsiteY3" fmla="*/ 181482 h 555073"/>
              <a:gd name="connsiteX4" fmla="*/ 28129 w 1021602"/>
              <a:gd name="connsiteY4" fmla="*/ 555073 h 555073"/>
              <a:gd name="connsiteX0" fmla="*/ 932680 w 1026041"/>
              <a:gd name="connsiteY0" fmla="*/ 550313 h 555073"/>
              <a:gd name="connsiteX1" fmla="*/ 908338 w 1026041"/>
              <a:gd name="connsiteY1" fmla="*/ 129623 h 555073"/>
              <a:gd name="connsiteX2" fmla="*/ 489238 w 1026041"/>
              <a:gd name="connsiteY2" fmla="*/ 1035 h 555073"/>
              <a:gd name="connsiteX3" fmla="*/ 163272 w 1026041"/>
              <a:gd name="connsiteY3" fmla="*/ 181482 h 555073"/>
              <a:gd name="connsiteX4" fmla="*/ 32568 w 1026041"/>
              <a:gd name="connsiteY4" fmla="*/ 555073 h 5550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26041" h="555073">
                <a:moveTo>
                  <a:pt x="932680" y="550313"/>
                </a:moveTo>
                <a:cubicBezTo>
                  <a:pt x="1118285" y="331105"/>
                  <a:pt x="982245" y="221169"/>
                  <a:pt x="908338" y="129623"/>
                </a:cubicBezTo>
                <a:cubicBezTo>
                  <a:pt x="834431" y="38077"/>
                  <a:pt x="613415" y="-7608"/>
                  <a:pt x="489238" y="1035"/>
                </a:cubicBezTo>
                <a:cubicBezTo>
                  <a:pt x="365061" y="9678"/>
                  <a:pt x="273250" y="29875"/>
                  <a:pt x="163272" y="181482"/>
                </a:cubicBezTo>
                <a:cubicBezTo>
                  <a:pt x="53294" y="333089"/>
                  <a:pt x="-56332" y="506654"/>
                  <a:pt x="32568" y="555073"/>
                </a:cubicBezTo>
              </a:path>
            </a:pathLst>
          </a:custGeom>
          <a:noFill/>
          <a:ln w="38100" cap="rnd">
            <a:solidFill>
              <a:srgbClr val="7030A0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299" name="CasellaDiTesto 298"/>
          <p:cNvSpPr txBox="1"/>
          <p:nvPr/>
        </p:nvSpPr>
        <p:spPr>
          <a:xfrm>
            <a:off x="7555337" y="3072783"/>
            <a:ext cx="4555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r</a:t>
            </a:r>
            <a:r>
              <a:rPr lang="en-US" sz="2400" dirty="0"/>
              <a:t>C</a:t>
            </a:r>
            <a:endParaRPr lang="it-IT" sz="2400" dirty="0"/>
          </a:p>
        </p:txBody>
      </p:sp>
      <p:grpSp>
        <p:nvGrpSpPr>
          <p:cNvPr id="300" name="Gruppo 299"/>
          <p:cNvGrpSpPr/>
          <p:nvPr/>
        </p:nvGrpSpPr>
        <p:grpSpPr>
          <a:xfrm>
            <a:off x="7752739" y="2963983"/>
            <a:ext cx="258172" cy="158098"/>
            <a:chOff x="3868714" y="1998702"/>
            <a:chExt cx="258172" cy="158098"/>
          </a:xfrm>
        </p:grpSpPr>
        <p:sp>
          <p:nvSpPr>
            <p:cNvPr id="301" name="Rettangolo 300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2" name="Ovale 301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03" name="Connettore 1 302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4" name="Gruppo 303"/>
          <p:cNvGrpSpPr/>
          <p:nvPr/>
        </p:nvGrpSpPr>
        <p:grpSpPr>
          <a:xfrm>
            <a:off x="7590883" y="2963983"/>
            <a:ext cx="158098" cy="158098"/>
            <a:chOff x="8144970" y="2965065"/>
            <a:chExt cx="158098" cy="158098"/>
          </a:xfrm>
        </p:grpSpPr>
        <p:sp>
          <p:nvSpPr>
            <p:cNvPr id="305" name="Rettangolo 304"/>
            <p:cNvSpPr/>
            <p:nvPr/>
          </p:nvSpPr>
          <p:spPr>
            <a:xfrm>
              <a:off x="8144970" y="2965065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06" name="Ovale 305"/>
            <p:cNvSpPr/>
            <p:nvPr/>
          </p:nvSpPr>
          <p:spPr>
            <a:xfrm>
              <a:off x="8170912" y="2991195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07" name="Figura a mano libera 306"/>
          <p:cNvSpPr/>
          <p:nvPr/>
        </p:nvSpPr>
        <p:spPr>
          <a:xfrm>
            <a:off x="6795128" y="2343522"/>
            <a:ext cx="866248" cy="692346"/>
          </a:xfrm>
          <a:custGeom>
            <a:avLst/>
            <a:gdLst>
              <a:gd name="connsiteX0" fmla="*/ 1975359 w 2452773"/>
              <a:gd name="connsiteY0" fmla="*/ 1329810 h 1334572"/>
              <a:gd name="connsiteX1" fmla="*/ 2408747 w 2452773"/>
              <a:gd name="connsiteY1" fmla="*/ 839272 h 1334572"/>
              <a:gd name="connsiteX2" fmla="*/ 1027622 w 2452773"/>
              <a:gd name="connsiteY2" fmla="*/ 1072 h 1334572"/>
              <a:gd name="connsiteX3" fmla="*/ 8447 w 2452773"/>
              <a:gd name="connsiteY3" fmla="*/ 1025010 h 1334572"/>
              <a:gd name="connsiteX4" fmla="*/ 541847 w 2452773"/>
              <a:gd name="connsiteY4" fmla="*/ 1334572 h 1334572"/>
              <a:gd name="connsiteX0" fmla="*/ 1830569 w 2307983"/>
              <a:gd name="connsiteY0" fmla="*/ 1330495 h 1335257"/>
              <a:gd name="connsiteX1" fmla="*/ 2263957 w 2307983"/>
              <a:gd name="connsiteY1" fmla="*/ 839957 h 1335257"/>
              <a:gd name="connsiteX2" fmla="*/ 882832 w 2307983"/>
              <a:gd name="connsiteY2" fmla="*/ 1757 h 1335257"/>
              <a:gd name="connsiteX3" fmla="*/ 11295 w 2307983"/>
              <a:gd name="connsiteY3" fmla="*/ 639933 h 1335257"/>
              <a:gd name="connsiteX4" fmla="*/ 397057 w 2307983"/>
              <a:gd name="connsiteY4" fmla="*/ 1335257 h 1335257"/>
              <a:gd name="connsiteX0" fmla="*/ 1830569 w 2204044"/>
              <a:gd name="connsiteY0" fmla="*/ 1329168 h 1333930"/>
              <a:gd name="connsiteX1" fmla="*/ 2144895 w 2204044"/>
              <a:gd name="connsiteY1" fmla="*/ 552880 h 1333930"/>
              <a:gd name="connsiteX2" fmla="*/ 882832 w 2204044"/>
              <a:gd name="connsiteY2" fmla="*/ 430 h 1333930"/>
              <a:gd name="connsiteX3" fmla="*/ 11295 w 2204044"/>
              <a:gd name="connsiteY3" fmla="*/ 638606 h 1333930"/>
              <a:gd name="connsiteX4" fmla="*/ 397057 w 2204044"/>
              <a:gd name="connsiteY4" fmla="*/ 1333930 h 1333930"/>
              <a:gd name="connsiteX0" fmla="*/ 1842129 w 2197194"/>
              <a:gd name="connsiteY0" fmla="*/ 1362473 h 1367235"/>
              <a:gd name="connsiteX1" fmla="*/ 2156455 w 2197194"/>
              <a:gd name="connsiteY1" fmla="*/ 586185 h 1367235"/>
              <a:gd name="connsiteX2" fmla="*/ 1156329 w 2197194"/>
              <a:gd name="connsiteY2" fmla="*/ 398 h 1367235"/>
              <a:gd name="connsiteX3" fmla="*/ 22855 w 2197194"/>
              <a:gd name="connsiteY3" fmla="*/ 671911 h 1367235"/>
              <a:gd name="connsiteX4" fmla="*/ 408617 w 2197194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23376 w 2185756"/>
              <a:gd name="connsiteY0" fmla="*/ 1362473 h 1367235"/>
              <a:gd name="connsiteX1" fmla="*/ 2137702 w 2185756"/>
              <a:gd name="connsiteY1" fmla="*/ 586185 h 1367235"/>
              <a:gd name="connsiteX2" fmla="*/ 1032801 w 2185756"/>
              <a:gd name="connsiteY2" fmla="*/ 398 h 1367235"/>
              <a:gd name="connsiteX3" fmla="*/ 4102 w 2185756"/>
              <a:gd name="connsiteY3" fmla="*/ 671911 h 1367235"/>
              <a:gd name="connsiteX4" fmla="*/ 389864 w 2185756"/>
              <a:gd name="connsiteY4" fmla="*/ 1367235 h 1367235"/>
              <a:gd name="connsiteX0" fmla="*/ 1298443 w 2140068"/>
              <a:gd name="connsiteY0" fmla="*/ 1354007 h 1367235"/>
              <a:gd name="connsiteX1" fmla="*/ 2137702 w 2140068"/>
              <a:gd name="connsiteY1" fmla="*/ 586185 h 1367235"/>
              <a:gd name="connsiteX2" fmla="*/ 1032801 w 2140068"/>
              <a:gd name="connsiteY2" fmla="*/ 398 h 1367235"/>
              <a:gd name="connsiteX3" fmla="*/ 4102 w 2140068"/>
              <a:gd name="connsiteY3" fmla="*/ 671911 h 1367235"/>
              <a:gd name="connsiteX4" fmla="*/ 389864 w 2140068"/>
              <a:gd name="connsiteY4" fmla="*/ 1367235 h 1367235"/>
              <a:gd name="connsiteX0" fmla="*/ 1305822 w 2150553"/>
              <a:gd name="connsiteY0" fmla="*/ 773740 h 786968"/>
              <a:gd name="connsiteX1" fmla="*/ 2145081 w 2150553"/>
              <a:gd name="connsiteY1" fmla="*/ 5918 h 786968"/>
              <a:gd name="connsiteX2" fmla="*/ 887780 w 2150553"/>
              <a:gd name="connsiteY2" fmla="*/ 402264 h 786968"/>
              <a:gd name="connsiteX3" fmla="*/ 11481 w 2150553"/>
              <a:gd name="connsiteY3" fmla="*/ 91644 h 786968"/>
              <a:gd name="connsiteX4" fmla="*/ 397243 w 2150553"/>
              <a:gd name="connsiteY4" fmla="*/ 786968 h 786968"/>
              <a:gd name="connsiteX0" fmla="*/ 957356 w 1802087"/>
              <a:gd name="connsiteY0" fmla="*/ 774623 h 787851"/>
              <a:gd name="connsiteX1" fmla="*/ 1796615 w 1802087"/>
              <a:gd name="connsiteY1" fmla="*/ 6801 h 787851"/>
              <a:gd name="connsiteX2" fmla="*/ 539314 w 1802087"/>
              <a:gd name="connsiteY2" fmla="*/ 403147 h 787851"/>
              <a:gd name="connsiteX3" fmla="*/ 86348 w 1802087"/>
              <a:gd name="connsiteY3" fmla="*/ 481994 h 787851"/>
              <a:gd name="connsiteX4" fmla="*/ 48777 w 1802087"/>
              <a:gd name="connsiteY4" fmla="*/ 787851 h 787851"/>
              <a:gd name="connsiteX0" fmla="*/ 957356 w 1098324"/>
              <a:gd name="connsiteY0" fmla="*/ 372002 h 385230"/>
              <a:gd name="connsiteX1" fmla="*/ 933015 w 1098324"/>
              <a:gd name="connsiteY1" fmla="*/ 103714 h 385230"/>
              <a:gd name="connsiteX2" fmla="*/ 539314 w 1098324"/>
              <a:gd name="connsiteY2" fmla="*/ 526 h 385230"/>
              <a:gd name="connsiteX3" fmla="*/ 86348 w 1098324"/>
              <a:gd name="connsiteY3" fmla="*/ 79373 h 385230"/>
              <a:gd name="connsiteX4" fmla="*/ 48777 w 1098324"/>
              <a:gd name="connsiteY4" fmla="*/ 385230 h 385230"/>
              <a:gd name="connsiteX0" fmla="*/ 957356 w 1070577"/>
              <a:gd name="connsiteY0" fmla="*/ 380056 h 393284"/>
              <a:gd name="connsiteX1" fmla="*/ 814481 w 1070577"/>
              <a:gd name="connsiteY1" fmla="*/ 44034 h 393284"/>
              <a:gd name="connsiteX2" fmla="*/ 539314 w 1070577"/>
              <a:gd name="connsiteY2" fmla="*/ 8580 h 393284"/>
              <a:gd name="connsiteX3" fmla="*/ 86348 w 1070577"/>
              <a:gd name="connsiteY3" fmla="*/ 87427 h 393284"/>
              <a:gd name="connsiteX4" fmla="*/ 48777 w 1070577"/>
              <a:gd name="connsiteY4" fmla="*/ 393284 h 393284"/>
              <a:gd name="connsiteX0" fmla="*/ 956206 w 1070142"/>
              <a:gd name="connsiteY0" fmla="*/ 448445 h 461673"/>
              <a:gd name="connsiteX1" fmla="*/ 813331 w 1070142"/>
              <a:gd name="connsiteY1" fmla="*/ 112423 h 461673"/>
              <a:gd name="connsiteX2" fmla="*/ 512764 w 1070142"/>
              <a:gd name="connsiteY2" fmla="*/ 769 h 461673"/>
              <a:gd name="connsiteX3" fmla="*/ 85198 w 1070142"/>
              <a:gd name="connsiteY3" fmla="*/ 155816 h 461673"/>
              <a:gd name="connsiteX4" fmla="*/ 47627 w 1070142"/>
              <a:gd name="connsiteY4" fmla="*/ 461673 h 461673"/>
              <a:gd name="connsiteX0" fmla="*/ 959066 w 1073002"/>
              <a:gd name="connsiteY0" fmla="*/ 452477 h 465705"/>
              <a:gd name="connsiteX1" fmla="*/ 816191 w 1073002"/>
              <a:gd name="connsiteY1" fmla="*/ 116455 h 465705"/>
              <a:gd name="connsiteX2" fmla="*/ 515624 w 1073002"/>
              <a:gd name="connsiteY2" fmla="*/ 4801 h 465705"/>
              <a:gd name="connsiteX3" fmla="*/ 79591 w 1073002"/>
              <a:gd name="connsiteY3" fmla="*/ 66714 h 465705"/>
              <a:gd name="connsiteX4" fmla="*/ 50487 w 1073002"/>
              <a:gd name="connsiteY4" fmla="*/ 465705 h 465705"/>
              <a:gd name="connsiteX0" fmla="*/ 840532 w 977795"/>
              <a:gd name="connsiteY0" fmla="*/ 816544 h 816544"/>
              <a:gd name="connsiteX1" fmla="*/ 816191 w 977795"/>
              <a:gd name="connsiteY1" fmla="*/ 116455 h 816544"/>
              <a:gd name="connsiteX2" fmla="*/ 515624 w 977795"/>
              <a:gd name="connsiteY2" fmla="*/ 4801 h 816544"/>
              <a:gd name="connsiteX3" fmla="*/ 79591 w 977795"/>
              <a:gd name="connsiteY3" fmla="*/ 66714 h 816544"/>
              <a:gd name="connsiteX4" fmla="*/ 50487 w 977795"/>
              <a:gd name="connsiteY4" fmla="*/ 465705 h 816544"/>
              <a:gd name="connsiteX0" fmla="*/ 840532 w 928951"/>
              <a:gd name="connsiteY0" fmla="*/ 816544 h 816544"/>
              <a:gd name="connsiteX1" fmla="*/ 816191 w 928951"/>
              <a:gd name="connsiteY1" fmla="*/ 116455 h 816544"/>
              <a:gd name="connsiteX2" fmla="*/ 515624 w 928951"/>
              <a:gd name="connsiteY2" fmla="*/ 4801 h 816544"/>
              <a:gd name="connsiteX3" fmla="*/ 79591 w 928951"/>
              <a:gd name="connsiteY3" fmla="*/ 66714 h 816544"/>
              <a:gd name="connsiteX4" fmla="*/ 50487 w 928951"/>
              <a:gd name="connsiteY4" fmla="*/ 465705 h 816544"/>
              <a:gd name="connsiteX0" fmla="*/ 933665 w 1003847"/>
              <a:gd name="connsiteY0" fmla="*/ 452478 h 465705"/>
              <a:gd name="connsiteX1" fmla="*/ 816191 w 1003847"/>
              <a:gd name="connsiteY1" fmla="*/ 116455 h 465705"/>
              <a:gd name="connsiteX2" fmla="*/ 515624 w 1003847"/>
              <a:gd name="connsiteY2" fmla="*/ 4801 h 465705"/>
              <a:gd name="connsiteX3" fmla="*/ 79591 w 1003847"/>
              <a:gd name="connsiteY3" fmla="*/ 66714 h 465705"/>
              <a:gd name="connsiteX4" fmla="*/ 50487 w 1003847"/>
              <a:gd name="connsiteY4" fmla="*/ 465705 h 465705"/>
              <a:gd name="connsiteX0" fmla="*/ 950599 w 1018228"/>
              <a:gd name="connsiteY0" fmla="*/ 460945 h 465705"/>
              <a:gd name="connsiteX1" fmla="*/ 816191 w 1018228"/>
              <a:gd name="connsiteY1" fmla="*/ 116455 h 465705"/>
              <a:gd name="connsiteX2" fmla="*/ 515624 w 1018228"/>
              <a:gd name="connsiteY2" fmla="*/ 4801 h 465705"/>
              <a:gd name="connsiteX3" fmla="*/ 79591 w 1018228"/>
              <a:gd name="connsiteY3" fmla="*/ 66714 h 465705"/>
              <a:gd name="connsiteX4" fmla="*/ 50487 w 1018228"/>
              <a:gd name="connsiteY4" fmla="*/ 465705 h 465705"/>
              <a:gd name="connsiteX0" fmla="*/ 950599 w 1043595"/>
              <a:gd name="connsiteY0" fmla="*/ 457848 h 462608"/>
              <a:gd name="connsiteX1" fmla="*/ 926257 w 1043595"/>
              <a:gd name="connsiteY1" fmla="*/ 71025 h 462608"/>
              <a:gd name="connsiteX2" fmla="*/ 515624 w 1043595"/>
              <a:gd name="connsiteY2" fmla="*/ 1704 h 462608"/>
              <a:gd name="connsiteX3" fmla="*/ 79591 w 1043595"/>
              <a:gd name="connsiteY3" fmla="*/ 63617 h 462608"/>
              <a:gd name="connsiteX4" fmla="*/ 50487 w 1043595"/>
              <a:gd name="connsiteY4" fmla="*/ 462608 h 462608"/>
              <a:gd name="connsiteX0" fmla="*/ 928406 w 1021402"/>
              <a:gd name="connsiteY0" fmla="*/ 457385 h 462145"/>
              <a:gd name="connsiteX1" fmla="*/ 904064 w 1021402"/>
              <a:gd name="connsiteY1" fmla="*/ 70562 h 462145"/>
              <a:gd name="connsiteX2" fmla="*/ 493431 w 1021402"/>
              <a:gd name="connsiteY2" fmla="*/ 1241 h 462145"/>
              <a:gd name="connsiteX3" fmla="*/ 158998 w 1021402"/>
              <a:gd name="connsiteY3" fmla="*/ 88554 h 462145"/>
              <a:gd name="connsiteX4" fmla="*/ 28294 w 1021402"/>
              <a:gd name="connsiteY4" fmla="*/ 462145 h 462145"/>
              <a:gd name="connsiteX0" fmla="*/ 928572 w 1021205"/>
              <a:gd name="connsiteY0" fmla="*/ 498671 h 503431"/>
              <a:gd name="connsiteX1" fmla="*/ 904230 w 1021205"/>
              <a:gd name="connsiteY1" fmla="*/ 111848 h 503431"/>
              <a:gd name="connsiteX2" fmla="*/ 502064 w 1021205"/>
              <a:gd name="connsiteY2" fmla="*/ 193 h 503431"/>
              <a:gd name="connsiteX3" fmla="*/ 159164 w 1021205"/>
              <a:gd name="connsiteY3" fmla="*/ 129840 h 503431"/>
              <a:gd name="connsiteX4" fmla="*/ 28460 w 1021205"/>
              <a:gd name="connsiteY4" fmla="*/ 503431 h 503431"/>
              <a:gd name="connsiteX0" fmla="*/ 928572 w 1002246"/>
              <a:gd name="connsiteY0" fmla="*/ 498479 h 503239"/>
              <a:gd name="connsiteX1" fmla="*/ 828030 w 1002246"/>
              <a:gd name="connsiteY1" fmla="*/ 128589 h 503239"/>
              <a:gd name="connsiteX2" fmla="*/ 502064 w 1002246"/>
              <a:gd name="connsiteY2" fmla="*/ 1 h 503239"/>
              <a:gd name="connsiteX3" fmla="*/ 159164 w 1002246"/>
              <a:gd name="connsiteY3" fmla="*/ 129648 h 503239"/>
              <a:gd name="connsiteX4" fmla="*/ 28460 w 1002246"/>
              <a:gd name="connsiteY4" fmla="*/ 503239 h 503239"/>
              <a:gd name="connsiteX0" fmla="*/ 928572 w 999339"/>
              <a:gd name="connsiteY0" fmla="*/ 498479 h 503239"/>
              <a:gd name="connsiteX1" fmla="*/ 828030 w 999339"/>
              <a:gd name="connsiteY1" fmla="*/ 128589 h 503239"/>
              <a:gd name="connsiteX2" fmla="*/ 502064 w 999339"/>
              <a:gd name="connsiteY2" fmla="*/ 1 h 503239"/>
              <a:gd name="connsiteX3" fmla="*/ 159164 w 999339"/>
              <a:gd name="connsiteY3" fmla="*/ 129648 h 503239"/>
              <a:gd name="connsiteX4" fmla="*/ 28460 w 999339"/>
              <a:gd name="connsiteY4" fmla="*/ 503239 h 503239"/>
              <a:gd name="connsiteX0" fmla="*/ 928572 w 1016991"/>
              <a:gd name="connsiteY0" fmla="*/ 504411 h 509171"/>
              <a:gd name="connsiteX1" fmla="*/ 904230 w 1016991"/>
              <a:gd name="connsiteY1" fmla="*/ 83721 h 509171"/>
              <a:gd name="connsiteX2" fmla="*/ 502064 w 1016991"/>
              <a:gd name="connsiteY2" fmla="*/ 5933 h 509171"/>
              <a:gd name="connsiteX3" fmla="*/ 159164 w 1016991"/>
              <a:gd name="connsiteY3" fmla="*/ 135580 h 509171"/>
              <a:gd name="connsiteX4" fmla="*/ 28460 w 1016991"/>
              <a:gd name="connsiteY4" fmla="*/ 509171 h 509171"/>
              <a:gd name="connsiteX0" fmla="*/ 928572 w 1040623"/>
              <a:gd name="connsiteY0" fmla="*/ 506312 h 511072"/>
              <a:gd name="connsiteX1" fmla="*/ 904230 w 1040623"/>
              <a:gd name="connsiteY1" fmla="*/ 85622 h 511072"/>
              <a:gd name="connsiteX2" fmla="*/ 502064 w 1040623"/>
              <a:gd name="connsiteY2" fmla="*/ 7834 h 511072"/>
              <a:gd name="connsiteX3" fmla="*/ 159164 w 1040623"/>
              <a:gd name="connsiteY3" fmla="*/ 137481 h 511072"/>
              <a:gd name="connsiteX4" fmla="*/ 28460 w 1040623"/>
              <a:gd name="connsiteY4" fmla="*/ 511072 h 511072"/>
              <a:gd name="connsiteX0" fmla="*/ 928572 w 1032873"/>
              <a:gd name="connsiteY0" fmla="*/ 525737 h 530497"/>
              <a:gd name="connsiteX1" fmla="*/ 904230 w 1032873"/>
              <a:gd name="connsiteY1" fmla="*/ 105047 h 530497"/>
              <a:gd name="connsiteX2" fmla="*/ 502064 w 1032873"/>
              <a:gd name="connsiteY2" fmla="*/ 27259 h 530497"/>
              <a:gd name="connsiteX3" fmla="*/ 159164 w 1032873"/>
              <a:gd name="connsiteY3" fmla="*/ 156906 h 530497"/>
              <a:gd name="connsiteX4" fmla="*/ 28460 w 1032873"/>
              <a:gd name="connsiteY4" fmla="*/ 530497 h 530497"/>
              <a:gd name="connsiteX0" fmla="*/ 928241 w 1021602"/>
              <a:gd name="connsiteY0" fmla="*/ 550313 h 555073"/>
              <a:gd name="connsiteX1" fmla="*/ 903899 w 1021602"/>
              <a:gd name="connsiteY1" fmla="*/ 129623 h 555073"/>
              <a:gd name="connsiteX2" fmla="*/ 484799 w 1021602"/>
              <a:gd name="connsiteY2" fmla="*/ 1035 h 555073"/>
              <a:gd name="connsiteX3" fmla="*/ 158833 w 1021602"/>
              <a:gd name="connsiteY3" fmla="*/ 181482 h 555073"/>
              <a:gd name="connsiteX4" fmla="*/ 28129 w 1021602"/>
              <a:gd name="connsiteY4" fmla="*/ 555073 h 555073"/>
              <a:gd name="connsiteX0" fmla="*/ 932680 w 1026041"/>
              <a:gd name="connsiteY0" fmla="*/ 550313 h 555073"/>
              <a:gd name="connsiteX1" fmla="*/ 908338 w 1026041"/>
              <a:gd name="connsiteY1" fmla="*/ 129623 h 555073"/>
              <a:gd name="connsiteX2" fmla="*/ 489238 w 1026041"/>
              <a:gd name="connsiteY2" fmla="*/ 1035 h 555073"/>
              <a:gd name="connsiteX3" fmla="*/ 163272 w 1026041"/>
              <a:gd name="connsiteY3" fmla="*/ 181482 h 555073"/>
              <a:gd name="connsiteX4" fmla="*/ 32568 w 1026041"/>
              <a:gd name="connsiteY4" fmla="*/ 555073 h 555073"/>
              <a:gd name="connsiteX0" fmla="*/ 873414 w 985456"/>
              <a:gd name="connsiteY0" fmla="*/ 720497 h 720497"/>
              <a:gd name="connsiteX1" fmla="*/ 908338 w 985456"/>
              <a:gd name="connsiteY1" fmla="*/ 130474 h 720497"/>
              <a:gd name="connsiteX2" fmla="*/ 489238 w 985456"/>
              <a:gd name="connsiteY2" fmla="*/ 1886 h 720497"/>
              <a:gd name="connsiteX3" fmla="*/ 163272 w 985456"/>
              <a:gd name="connsiteY3" fmla="*/ 182333 h 720497"/>
              <a:gd name="connsiteX4" fmla="*/ 32568 w 985456"/>
              <a:gd name="connsiteY4" fmla="*/ 555924 h 720497"/>
              <a:gd name="connsiteX0" fmla="*/ 873414 w 922140"/>
              <a:gd name="connsiteY0" fmla="*/ 724090 h 724090"/>
              <a:gd name="connsiteX1" fmla="*/ 595072 w 922140"/>
              <a:gd name="connsiteY1" fmla="*/ 328801 h 724090"/>
              <a:gd name="connsiteX2" fmla="*/ 489238 w 922140"/>
              <a:gd name="connsiteY2" fmla="*/ 5479 h 724090"/>
              <a:gd name="connsiteX3" fmla="*/ 163272 w 922140"/>
              <a:gd name="connsiteY3" fmla="*/ 185926 h 724090"/>
              <a:gd name="connsiteX4" fmla="*/ 32568 w 922140"/>
              <a:gd name="connsiteY4" fmla="*/ 559517 h 724090"/>
              <a:gd name="connsiteX0" fmla="*/ 873414 w 922140"/>
              <a:gd name="connsiteY0" fmla="*/ 724090 h 724090"/>
              <a:gd name="connsiteX1" fmla="*/ 595072 w 922140"/>
              <a:gd name="connsiteY1" fmla="*/ 328801 h 724090"/>
              <a:gd name="connsiteX2" fmla="*/ 489238 w 922140"/>
              <a:gd name="connsiteY2" fmla="*/ 5479 h 724090"/>
              <a:gd name="connsiteX3" fmla="*/ 163272 w 922140"/>
              <a:gd name="connsiteY3" fmla="*/ 185926 h 724090"/>
              <a:gd name="connsiteX4" fmla="*/ 32568 w 922140"/>
              <a:gd name="connsiteY4" fmla="*/ 559517 h 724090"/>
              <a:gd name="connsiteX0" fmla="*/ 867864 w 917434"/>
              <a:gd name="connsiteY0" fmla="*/ 573069 h 573069"/>
              <a:gd name="connsiteX1" fmla="*/ 589522 w 917434"/>
              <a:gd name="connsiteY1" fmla="*/ 177780 h 573069"/>
              <a:gd name="connsiteX2" fmla="*/ 424421 w 917434"/>
              <a:gd name="connsiteY2" fmla="*/ 32258 h 573069"/>
              <a:gd name="connsiteX3" fmla="*/ 157722 w 917434"/>
              <a:gd name="connsiteY3" fmla="*/ 34905 h 573069"/>
              <a:gd name="connsiteX4" fmla="*/ 27018 w 917434"/>
              <a:gd name="connsiteY4" fmla="*/ 408496 h 573069"/>
              <a:gd name="connsiteX0" fmla="*/ 867864 w 915899"/>
              <a:gd name="connsiteY0" fmla="*/ 568399 h 568399"/>
              <a:gd name="connsiteX1" fmla="*/ 572589 w 915899"/>
              <a:gd name="connsiteY1" fmla="*/ 71510 h 568399"/>
              <a:gd name="connsiteX2" fmla="*/ 424421 w 915899"/>
              <a:gd name="connsiteY2" fmla="*/ 27588 h 568399"/>
              <a:gd name="connsiteX3" fmla="*/ 157722 w 915899"/>
              <a:gd name="connsiteY3" fmla="*/ 30235 h 568399"/>
              <a:gd name="connsiteX4" fmla="*/ 27018 w 915899"/>
              <a:gd name="connsiteY4" fmla="*/ 403826 h 568399"/>
              <a:gd name="connsiteX0" fmla="*/ 858097 w 906132"/>
              <a:gd name="connsiteY0" fmla="*/ 558141 h 558141"/>
              <a:gd name="connsiteX1" fmla="*/ 562822 w 906132"/>
              <a:gd name="connsiteY1" fmla="*/ 61252 h 558141"/>
              <a:gd name="connsiteX2" fmla="*/ 414654 w 906132"/>
              <a:gd name="connsiteY2" fmla="*/ 17330 h 558141"/>
              <a:gd name="connsiteX3" fmla="*/ 274955 w 906132"/>
              <a:gd name="connsiteY3" fmla="*/ 146977 h 558141"/>
              <a:gd name="connsiteX4" fmla="*/ 17251 w 906132"/>
              <a:gd name="connsiteY4" fmla="*/ 393568 h 558141"/>
              <a:gd name="connsiteX0" fmla="*/ 854992 w 903027"/>
              <a:gd name="connsiteY0" fmla="*/ 625070 h 625070"/>
              <a:gd name="connsiteX1" fmla="*/ 559717 w 903027"/>
              <a:gd name="connsiteY1" fmla="*/ 128181 h 625070"/>
              <a:gd name="connsiteX2" fmla="*/ 411549 w 903027"/>
              <a:gd name="connsiteY2" fmla="*/ 84259 h 625070"/>
              <a:gd name="connsiteX3" fmla="*/ 348050 w 903027"/>
              <a:gd name="connsiteY3" fmla="*/ 19173 h 625070"/>
              <a:gd name="connsiteX4" fmla="*/ 14146 w 903027"/>
              <a:gd name="connsiteY4" fmla="*/ 460497 h 625070"/>
              <a:gd name="connsiteX0" fmla="*/ 855655 w 902121"/>
              <a:gd name="connsiteY0" fmla="*/ 666322 h 666322"/>
              <a:gd name="connsiteX1" fmla="*/ 560380 w 902121"/>
              <a:gd name="connsiteY1" fmla="*/ 169433 h 666322"/>
              <a:gd name="connsiteX2" fmla="*/ 530745 w 902121"/>
              <a:gd name="connsiteY2" fmla="*/ 15444 h 666322"/>
              <a:gd name="connsiteX3" fmla="*/ 348713 w 902121"/>
              <a:gd name="connsiteY3" fmla="*/ 60425 h 666322"/>
              <a:gd name="connsiteX4" fmla="*/ 14809 w 902121"/>
              <a:gd name="connsiteY4" fmla="*/ 501749 h 666322"/>
              <a:gd name="connsiteX0" fmla="*/ 855655 w 908467"/>
              <a:gd name="connsiteY0" fmla="*/ 662217 h 662217"/>
              <a:gd name="connsiteX1" fmla="*/ 628114 w 908467"/>
              <a:gd name="connsiteY1" fmla="*/ 106062 h 662217"/>
              <a:gd name="connsiteX2" fmla="*/ 530745 w 908467"/>
              <a:gd name="connsiteY2" fmla="*/ 11339 h 662217"/>
              <a:gd name="connsiteX3" fmla="*/ 348713 w 908467"/>
              <a:gd name="connsiteY3" fmla="*/ 56320 h 662217"/>
              <a:gd name="connsiteX4" fmla="*/ 14809 w 908467"/>
              <a:gd name="connsiteY4" fmla="*/ 497644 h 662217"/>
              <a:gd name="connsiteX0" fmla="*/ 855655 w 855655"/>
              <a:gd name="connsiteY0" fmla="*/ 662217 h 662217"/>
              <a:gd name="connsiteX1" fmla="*/ 628114 w 855655"/>
              <a:gd name="connsiteY1" fmla="*/ 106062 h 662217"/>
              <a:gd name="connsiteX2" fmla="*/ 530745 w 855655"/>
              <a:gd name="connsiteY2" fmla="*/ 11339 h 662217"/>
              <a:gd name="connsiteX3" fmla="*/ 348713 w 855655"/>
              <a:gd name="connsiteY3" fmla="*/ 56320 h 662217"/>
              <a:gd name="connsiteX4" fmla="*/ 14809 w 855655"/>
              <a:gd name="connsiteY4" fmla="*/ 497644 h 662217"/>
              <a:gd name="connsiteX0" fmla="*/ 840846 w 840846"/>
              <a:gd name="connsiteY0" fmla="*/ 662217 h 662217"/>
              <a:gd name="connsiteX1" fmla="*/ 613305 w 840846"/>
              <a:gd name="connsiteY1" fmla="*/ 106062 h 662217"/>
              <a:gd name="connsiteX2" fmla="*/ 515936 w 840846"/>
              <a:gd name="connsiteY2" fmla="*/ 11339 h 662217"/>
              <a:gd name="connsiteX3" fmla="*/ 333904 w 840846"/>
              <a:gd name="connsiteY3" fmla="*/ 56320 h 662217"/>
              <a:gd name="connsiteX4" fmla="*/ 0 w 840846"/>
              <a:gd name="connsiteY4" fmla="*/ 497644 h 662217"/>
              <a:gd name="connsiteX0" fmla="*/ 874713 w 874713"/>
              <a:gd name="connsiteY0" fmla="*/ 667190 h 667190"/>
              <a:gd name="connsiteX1" fmla="*/ 647172 w 874713"/>
              <a:gd name="connsiteY1" fmla="*/ 111035 h 667190"/>
              <a:gd name="connsiteX2" fmla="*/ 549803 w 874713"/>
              <a:gd name="connsiteY2" fmla="*/ 16312 h 667190"/>
              <a:gd name="connsiteX3" fmla="*/ 367771 w 874713"/>
              <a:gd name="connsiteY3" fmla="*/ 61293 h 667190"/>
              <a:gd name="connsiteX4" fmla="*/ 0 w 874713"/>
              <a:gd name="connsiteY4" fmla="*/ 587283 h 667190"/>
              <a:gd name="connsiteX0" fmla="*/ 840847 w 840847"/>
              <a:gd name="connsiteY0" fmla="*/ 667190 h 667190"/>
              <a:gd name="connsiteX1" fmla="*/ 613306 w 840847"/>
              <a:gd name="connsiteY1" fmla="*/ 111035 h 667190"/>
              <a:gd name="connsiteX2" fmla="*/ 515937 w 840847"/>
              <a:gd name="connsiteY2" fmla="*/ 16312 h 667190"/>
              <a:gd name="connsiteX3" fmla="*/ 333905 w 840847"/>
              <a:gd name="connsiteY3" fmla="*/ 61293 h 667190"/>
              <a:gd name="connsiteX4" fmla="*/ 0 w 840847"/>
              <a:gd name="connsiteY4" fmla="*/ 587283 h 667190"/>
              <a:gd name="connsiteX0" fmla="*/ 857781 w 857781"/>
              <a:gd name="connsiteY0" fmla="*/ 667713 h 667713"/>
              <a:gd name="connsiteX1" fmla="*/ 630240 w 857781"/>
              <a:gd name="connsiteY1" fmla="*/ 111558 h 667713"/>
              <a:gd name="connsiteX2" fmla="*/ 532871 w 857781"/>
              <a:gd name="connsiteY2" fmla="*/ 16835 h 667713"/>
              <a:gd name="connsiteX3" fmla="*/ 350839 w 857781"/>
              <a:gd name="connsiteY3" fmla="*/ 61816 h 667713"/>
              <a:gd name="connsiteX4" fmla="*/ 0 w 857781"/>
              <a:gd name="connsiteY4" fmla="*/ 596272 h 667713"/>
              <a:gd name="connsiteX0" fmla="*/ 857781 w 857781"/>
              <a:gd name="connsiteY0" fmla="*/ 652383 h 652383"/>
              <a:gd name="connsiteX1" fmla="*/ 630240 w 857781"/>
              <a:gd name="connsiteY1" fmla="*/ 96228 h 652383"/>
              <a:gd name="connsiteX2" fmla="*/ 350839 w 857781"/>
              <a:gd name="connsiteY2" fmla="*/ 46486 h 652383"/>
              <a:gd name="connsiteX3" fmla="*/ 0 w 857781"/>
              <a:gd name="connsiteY3" fmla="*/ 580942 h 652383"/>
              <a:gd name="connsiteX0" fmla="*/ 857781 w 857781"/>
              <a:gd name="connsiteY0" fmla="*/ 598131 h 598131"/>
              <a:gd name="connsiteX1" fmla="*/ 630240 w 857781"/>
              <a:gd name="connsiteY1" fmla="*/ 41976 h 598131"/>
              <a:gd name="connsiteX2" fmla="*/ 283106 w 857781"/>
              <a:gd name="connsiteY2" fmla="*/ 93834 h 598131"/>
              <a:gd name="connsiteX3" fmla="*/ 0 w 857781"/>
              <a:gd name="connsiteY3" fmla="*/ 526690 h 598131"/>
              <a:gd name="connsiteX0" fmla="*/ 857781 w 857781"/>
              <a:gd name="connsiteY0" fmla="*/ 600235 h 600235"/>
              <a:gd name="connsiteX1" fmla="*/ 630240 w 857781"/>
              <a:gd name="connsiteY1" fmla="*/ 44080 h 600235"/>
              <a:gd name="connsiteX2" fmla="*/ 283106 w 857781"/>
              <a:gd name="connsiteY2" fmla="*/ 95938 h 600235"/>
              <a:gd name="connsiteX3" fmla="*/ 0 w 857781"/>
              <a:gd name="connsiteY3" fmla="*/ 528794 h 600235"/>
              <a:gd name="connsiteX0" fmla="*/ 857781 w 857781"/>
              <a:gd name="connsiteY0" fmla="*/ 573277 h 573277"/>
              <a:gd name="connsiteX1" fmla="*/ 630240 w 857781"/>
              <a:gd name="connsiteY1" fmla="*/ 17122 h 573277"/>
              <a:gd name="connsiteX2" fmla="*/ 350839 w 857781"/>
              <a:gd name="connsiteY2" fmla="*/ 179046 h 573277"/>
              <a:gd name="connsiteX3" fmla="*/ 0 w 857781"/>
              <a:gd name="connsiteY3" fmla="*/ 501836 h 573277"/>
              <a:gd name="connsiteX0" fmla="*/ 857781 w 857781"/>
              <a:gd name="connsiteY0" fmla="*/ 426221 h 426221"/>
              <a:gd name="connsiteX1" fmla="*/ 537107 w 857781"/>
              <a:gd name="connsiteY1" fmla="*/ 56333 h 426221"/>
              <a:gd name="connsiteX2" fmla="*/ 350839 w 857781"/>
              <a:gd name="connsiteY2" fmla="*/ 31990 h 426221"/>
              <a:gd name="connsiteX3" fmla="*/ 0 w 857781"/>
              <a:gd name="connsiteY3" fmla="*/ 354780 h 426221"/>
              <a:gd name="connsiteX0" fmla="*/ 857781 w 857781"/>
              <a:gd name="connsiteY0" fmla="*/ 431967 h 431967"/>
              <a:gd name="connsiteX1" fmla="*/ 537107 w 857781"/>
              <a:gd name="connsiteY1" fmla="*/ 62079 h 431967"/>
              <a:gd name="connsiteX2" fmla="*/ 325439 w 857781"/>
              <a:gd name="connsiteY2" fmla="*/ 29269 h 431967"/>
              <a:gd name="connsiteX3" fmla="*/ 0 w 857781"/>
              <a:gd name="connsiteY3" fmla="*/ 360526 h 431967"/>
              <a:gd name="connsiteX0" fmla="*/ 857781 w 857781"/>
              <a:gd name="connsiteY0" fmla="*/ 444403 h 444403"/>
              <a:gd name="connsiteX1" fmla="*/ 596374 w 857781"/>
              <a:gd name="connsiteY1" fmla="*/ 49115 h 444403"/>
              <a:gd name="connsiteX2" fmla="*/ 325439 w 857781"/>
              <a:gd name="connsiteY2" fmla="*/ 41705 h 444403"/>
              <a:gd name="connsiteX3" fmla="*/ 0 w 857781"/>
              <a:gd name="connsiteY3" fmla="*/ 372962 h 444403"/>
              <a:gd name="connsiteX0" fmla="*/ 857781 w 857781"/>
              <a:gd name="connsiteY0" fmla="*/ 435578 h 435578"/>
              <a:gd name="connsiteX1" fmla="*/ 596374 w 857781"/>
              <a:gd name="connsiteY1" fmla="*/ 40290 h 435578"/>
              <a:gd name="connsiteX2" fmla="*/ 325439 w 857781"/>
              <a:gd name="connsiteY2" fmla="*/ 32880 h 435578"/>
              <a:gd name="connsiteX3" fmla="*/ 0 w 857781"/>
              <a:gd name="connsiteY3" fmla="*/ 364137 h 435578"/>
              <a:gd name="connsiteX0" fmla="*/ 857781 w 857781"/>
              <a:gd name="connsiteY0" fmla="*/ 435578 h 435578"/>
              <a:gd name="connsiteX1" fmla="*/ 545574 w 857781"/>
              <a:gd name="connsiteY1" fmla="*/ 40290 h 435578"/>
              <a:gd name="connsiteX2" fmla="*/ 325439 w 857781"/>
              <a:gd name="connsiteY2" fmla="*/ 32880 h 435578"/>
              <a:gd name="connsiteX3" fmla="*/ 0 w 857781"/>
              <a:gd name="connsiteY3" fmla="*/ 364137 h 435578"/>
              <a:gd name="connsiteX0" fmla="*/ 857781 w 857781"/>
              <a:gd name="connsiteY0" fmla="*/ 411497 h 411497"/>
              <a:gd name="connsiteX1" fmla="*/ 545574 w 857781"/>
              <a:gd name="connsiteY1" fmla="*/ 16209 h 411497"/>
              <a:gd name="connsiteX2" fmla="*/ 249239 w 857781"/>
              <a:gd name="connsiteY2" fmla="*/ 101932 h 411497"/>
              <a:gd name="connsiteX3" fmla="*/ 0 w 857781"/>
              <a:gd name="connsiteY3" fmla="*/ 340056 h 411497"/>
              <a:gd name="connsiteX0" fmla="*/ 857781 w 857781"/>
              <a:gd name="connsiteY0" fmla="*/ 398955 h 398955"/>
              <a:gd name="connsiteX1" fmla="*/ 545574 w 857781"/>
              <a:gd name="connsiteY1" fmla="*/ 3667 h 398955"/>
              <a:gd name="connsiteX2" fmla="*/ 249239 w 857781"/>
              <a:gd name="connsiteY2" fmla="*/ 89390 h 398955"/>
              <a:gd name="connsiteX3" fmla="*/ 0 w 857781"/>
              <a:gd name="connsiteY3" fmla="*/ 327514 h 398955"/>
              <a:gd name="connsiteX0" fmla="*/ 857781 w 857781"/>
              <a:gd name="connsiteY0" fmla="*/ 415100 h 415100"/>
              <a:gd name="connsiteX1" fmla="*/ 545574 w 857781"/>
              <a:gd name="connsiteY1" fmla="*/ 19812 h 415100"/>
              <a:gd name="connsiteX2" fmla="*/ 257706 w 857781"/>
              <a:gd name="connsiteY2" fmla="*/ 88602 h 415100"/>
              <a:gd name="connsiteX3" fmla="*/ 0 w 857781"/>
              <a:gd name="connsiteY3" fmla="*/ 343659 h 415100"/>
              <a:gd name="connsiteX0" fmla="*/ 823915 w 823915"/>
              <a:gd name="connsiteY0" fmla="*/ 511293 h 511293"/>
              <a:gd name="connsiteX1" fmla="*/ 511708 w 823915"/>
              <a:gd name="connsiteY1" fmla="*/ 116005 h 511293"/>
              <a:gd name="connsiteX2" fmla="*/ 223840 w 823915"/>
              <a:gd name="connsiteY2" fmla="*/ 184795 h 511293"/>
              <a:gd name="connsiteX3" fmla="*/ 0 w 823915"/>
              <a:gd name="connsiteY3" fmla="*/ 92718 h 511293"/>
              <a:gd name="connsiteX0" fmla="*/ 823915 w 823915"/>
              <a:gd name="connsiteY0" fmla="*/ 674237 h 674237"/>
              <a:gd name="connsiteX1" fmla="*/ 511708 w 823915"/>
              <a:gd name="connsiteY1" fmla="*/ 278949 h 674237"/>
              <a:gd name="connsiteX2" fmla="*/ 418573 w 823915"/>
              <a:gd name="connsiteY2" fmla="*/ 605 h 674237"/>
              <a:gd name="connsiteX3" fmla="*/ 0 w 823915"/>
              <a:gd name="connsiteY3" fmla="*/ 255662 h 674237"/>
              <a:gd name="connsiteX0" fmla="*/ 823915 w 823915"/>
              <a:gd name="connsiteY0" fmla="*/ 678463 h 678463"/>
              <a:gd name="connsiteX1" fmla="*/ 579442 w 823915"/>
              <a:gd name="connsiteY1" fmla="*/ 139242 h 678463"/>
              <a:gd name="connsiteX2" fmla="*/ 418573 w 823915"/>
              <a:gd name="connsiteY2" fmla="*/ 4831 h 678463"/>
              <a:gd name="connsiteX3" fmla="*/ 0 w 823915"/>
              <a:gd name="connsiteY3" fmla="*/ 259888 h 678463"/>
              <a:gd name="connsiteX0" fmla="*/ 823915 w 823915"/>
              <a:gd name="connsiteY0" fmla="*/ 670534 h 670534"/>
              <a:gd name="connsiteX1" fmla="*/ 579442 w 823915"/>
              <a:gd name="connsiteY1" fmla="*/ 131313 h 670534"/>
              <a:gd name="connsiteX2" fmla="*/ 333906 w 823915"/>
              <a:gd name="connsiteY2" fmla="*/ 5368 h 670534"/>
              <a:gd name="connsiteX3" fmla="*/ 0 w 823915"/>
              <a:gd name="connsiteY3" fmla="*/ 251959 h 670534"/>
              <a:gd name="connsiteX0" fmla="*/ 823915 w 823915"/>
              <a:gd name="connsiteY0" fmla="*/ 666829 h 666829"/>
              <a:gd name="connsiteX1" fmla="*/ 460908 w 823915"/>
              <a:gd name="connsiteY1" fmla="*/ 288475 h 666829"/>
              <a:gd name="connsiteX2" fmla="*/ 333906 w 823915"/>
              <a:gd name="connsiteY2" fmla="*/ 1663 h 666829"/>
              <a:gd name="connsiteX3" fmla="*/ 0 w 823915"/>
              <a:gd name="connsiteY3" fmla="*/ 248254 h 666829"/>
              <a:gd name="connsiteX0" fmla="*/ 823915 w 823915"/>
              <a:gd name="connsiteY0" fmla="*/ 750191 h 750191"/>
              <a:gd name="connsiteX1" fmla="*/ 460908 w 823915"/>
              <a:gd name="connsiteY1" fmla="*/ 371837 h 750191"/>
              <a:gd name="connsiteX2" fmla="*/ 460906 w 823915"/>
              <a:gd name="connsiteY2" fmla="*/ 358 h 750191"/>
              <a:gd name="connsiteX3" fmla="*/ 0 w 823915"/>
              <a:gd name="connsiteY3" fmla="*/ 331616 h 750191"/>
              <a:gd name="connsiteX0" fmla="*/ 823915 w 823915"/>
              <a:gd name="connsiteY0" fmla="*/ 750313 h 750313"/>
              <a:gd name="connsiteX1" fmla="*/ 520175 w 823915"/>
              <a:gd name="connsiteY1" fmla="*/ 270359 h 750313"/>
              <a:gd name="connsiteX2" fmla="*/ 460906 w 823915"/>
              <a:gd name="connsiteY2" fmla="*/ 480 h 750313"/>
              <a:gd name="connsiteX3" fmla="*/ 0 w 823915"/>
              <a:gd name="connsiteY3" fmla="*/ 331738 h 750313"/>
              <a:gd name="connsiteX0" fmla="*/ 823915 w 823915"/>
              <a:gd name="connsiteY0" fmla="*/ 749833 h 749833"/>
              <a:gd name="connsiteX1" fmla="*/ 460906 w 823915"/>
              <a:gd name="connsiteY1" fmla="*/ 0 h 749833"/>
              <a:gd name="connsiteX2" fmla="*/ 0 w 823915"/>
              <a:gd name="connsiteY2" fmla="*/ 331258 h 749833"/>
              <a:gd name="connsiteX0" fmla="*/ 823915 w 823915"/>
              <a:gd name="connsiteY0" fmla="*/ 608709 h 608709"/>
              <a:gd name="connsiteX1" fmla="*/ 443973 w 823915"/>
              <a:gd name="connsiteY1" fmla="*/ 2809 h 608709"/>
              <a:gd name="connsiteX2" fmla="*/ 0 w 823915"/>
              <a:gd name="connsiteY2" fmla="*/ 190134 h 608709"/>
              <a:gd name="connsiteX0" fmla="*/ 866248 w 866248"/>
              <a:gd name="connsiteY0" fmla="*/ 647186 h 647186"/>
              <a:gd name="connsiteX1" fmla="*/ 486306 w 866248"/>
              <a:gd name="connsiteY1" fmla="*/ 41286 h 647186"/>
              <a:gd name="connsiteX2" fmla="*/ 0 w 866248"/>
              <a:gd name="connsiteY2" fmla="*/ 220144 h 647186"/>
              <a:gd name="connsiteX0" fmla="*/ 866248 w 866248"/>
              <a:gd name="connsiteY0" fmla="*/ 624241 h 624241"/>
              <a:gd name="connsiteX1" fmla="*/ 587906 w 866248"/>
              <a:gd name="connsiteY1" fmla="*/ 52208 h 624241"/>
              <a:gd name="connsiteX2" fmla="*/ 0 w 866248"/>
              <a:gd name="connsiteY2" fmla="*/ 197199 h 624241"/>
              <a:gd name="connsiteX0" fmla="*/ 866248 w 866248"/>
              <a:gd name="connsiteY0" fmla="*/ 639269 h 639269"/>
              <a:gd name="connsiteX1" fmla="*/ 587906 w 866248"/>
              <a:gd name="connsiteY1" fmla="*/ 67236 h 639269"/>
              <a:gd name="connsiteX2" fmla="*/ 0 w 866248"/>
              <a:gd name="connsiteY2" fmla="*/ 212227 h 639269"/>
              <a:gd name="connsiteX0" fmla="*/ 866248 w 866248"/>
              <a:gd name="connsiteY0" fmla="*/ 633875 h 633875"/>
              <a:gd name="connsiteX1" fmla="*/ 587906 w 866248"/>
              <a:gd name="connsiteY1" fmla="*/ 61842 h 633875"/>
              <a:gd name="connsiteX2" fmla="*/ 0 w 866248"/>
              <a:gd name="connsiteY2" fmla="*/ 206833 h 633875"/>
              <a:gd name="connsiteX0" fmla="*/ 866248 w 866248"/>
              <a:gd name="connsiteY0" fmla="*/ 689642 h 689642"/>
              <a:gd name="connsiteX1" fmla="*/ 477839 w 866248"/>
              <a:gd name="connsiteY1" fmla="*/ 58342 h 689642"/>
              <a:gd name="connsiteX2" fmla="*/ 0 w 866248"/>
              <a:gd name="connsiteY2" fmla="*/ 262600 h 689642"/>
              <a:gd name="connsiteX0" fmla="*/ 866248 w 866248"/>
              <a:gd name="connsiteY0" fmla="*/ 490032 h 490032"/>
              <a:gd name="connsiteX1" fmla="*/ 427039 w 866248"/>
              <a:gd name="connsiteY1" fmla="*/ 129665 h 490032"/>
              <a:gd name="connsiteX2" fmla="*/ 0 w 866248"/>
              <a:gd name="connsiteY2" fmla="*/ 62990 h 490032"/>
              <a:gd name="connsiteX0" fmla="*/ 866248 w 866248"/>
              <a:gd name="connsiteY0" fmla="*/ 702402 h 707796"/>
              <a:gd name="connsiteX1" fmla="*/ 427039 w 866248"/>
              <a:gd name="connsiteY1" fmla="*/ 342035 h 707796"/>
              <a:gd name="connsiteX2" fmla="*/ 0 w 866248"/>
              <a:gd name="connsiteY2" fmla="*/ 275360 h 707796"/>
              <a:gd name="connsiteX0" fmla="*/ 866248 w 866248"/>
              <a:gd name="connsiteY0" fmla="*/ 690988 h 696382"/>
              <a:gd name="connsiteX1" fmla="*/ 427039 w 866248"/>
              <a:gd name="connsiteY1" fmla="*/ 330621 h 696382"/>
              <a:gd name="connsiteX2" fmla="*/ 274543 w 866248"/>
              <a:gd name="connsiteY2" fmla="*/ 389 h 696382"/>
              <a:gd name="connsiteX3" fmla="*/ 0 w 866248"/>
              <a:gd name="connsiteY3" fmla="*/ 263946 h 696382"/>
              <a:gd name="connsiteX0" fmla="*/ 866248 w 866248"/>
              <a:gd name="connsiteY0" fmla="*/ 648738 h 648738"/>
              <a:gd name="connsiteX1" fmla="*/ 427039 w 866248"/>
              <a:gd name="connsiteY1" fmla="*/ 288371 h 648738"/>
              <a:gd name="connsiteX2" fmla="*/ 426943 w 866248"/>
              <a:gd name="connsiteY2" fmla="*/ 472 h 648738"/>
              <a:gd name="connsiteX3" fmla="*/ 0 w 866248"/>
              <a:gd name="connsiteY3" fmla="*/ 221696 h 648738"/>
              <a:gd name="connsiteX0" fmla="*/ 866248 w 866248"/>
              <a:gd name="connsiteY0" fmla="*/ 648738 h 648738"/>
              <a:gd name="connsiteX1" fmla="*/ 359306 w 866248"/>
              <a:gd name="connsiteY1" fmla="*/ 381505 h 648738"/>
              <a:gd name="connsiteX2" fmla="*/ 426943 w 866248"/>
              <a:gd name="connsiteY2" fmla="*/ 472 h 648738"/>
              <a:gd name="connsiteX3" fmla="*/ 0 w 866248"/>
              <a:gd name="connsiteY3" fmla="*/ 221696 h 648738"/>
              <a:gd name="connsiteX0" fmla="*/ 866248 w 866248"/>
              <a:gd name="connsiteY0" fmla="*/ 648738 h 648738"/>
              <a:gd name="connsiteX1" fmla="*/ 359306 w 866248"/>
              <a:gd name="connsiteY1" fmla="*/ 381505 h 648738"/>
              <a:gd name="connsiteX2" fmla="*/ 426943 w 866248"/>
              <a:gd name="connsiteY2" fmla="*/ 472 h 648738"/>
              <a:gd name="connsiteX3" fmla="*/ 0 w 866248"/>
              <a:gd name="connsiteY3" fmla="*/ 221696 h 648738"/>
              <a:gd name="connsiteX0" fmla="*/ 866248 w 866248"/>
              <a:gd name="connsiteY0" fmla="*/ 648738 h 648738"/>
              <a:gd name="connsiteX1" fmla="*/ 359306 w 866248"/>
              <a:gd name="connsiteY1" fmla="*/ 381505 h 648738"/>
              <a:gd name="connsiteX2" fmla="*/ 426943 w 866248"/>
              <a:gd name="connsiteY2" fmla="*/ 472 h 648738"/>
              <a:gd name="connsiteX3" fmla="*/ 0 w 866248"/>
              <a:gd name="connsiteY3" fmla="*/ 221696 h 648738"/>
              <a:gd name="connsiteX0" fmla="*/ 866248 w 866248"/>
              <a:gd name="connsiteY0" fmla="*/ 692346 h 692346"/>
              <a:gd name="connsiteX1" fmla="*/ 359306 w 866248"/>
              <a:gd name="connsiteY1" fmla="*/ 425113 h 692346"/>
              <a:gd name="connsiteX2" fmla="*/ 426943 w 866248"/>
              <a:gd name="connsiteY2" fmla="*/ 44080 h 692346"/>
              <a:gd name="connsiteX3" fmla="*/ 0 w 866248"/>
              <a:gd name="connsiteY3" fmla="*/ 265304 h 6923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66248" h="692346">
                <a:moveTo>
                  <a:pt x="866248" y="692346"/>
                </a:moveTo>
                <a:cubicBezTo>
                  <a:pt x="426554" y="620798"/>
                  <a:pt x="330924" y="626290"/>
                  <a:pt x="359306" y="425113"/>
                </a:cubicBezTo>
                <a:cubicBezTo>
                  <a:pt x="387688" y="223936"/>
                  <a:pt x="616649" y="292259"/>
                  <a:pt x="426943" y="44080"/>
                </a:cubicBezTo>
                <a:cubicBezTo>
                  <a:pt x="338836" y="-119432"/>
                  <a:pt x="45757" y="221378"/>
                  <a:pt x="0" y="265304"/>
                </a:cubicBezTo>
              </a:path>
            </a:pathLst>
          </a:custGeom>
          <a:noFill/>
          <a:ln w="38100" cap="rnd">
            <a:solidFill>
              <a:srgbClr val="0066FF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grpSp>
        <p:nvGrpSpPr>
          <p:cNvPr id="308" name="Gruppo 307"/>
          <p:cNvGrpSpPr/>
          <p:nvPr/>
        </p:nvGrpSpPr>
        <p:grpSpPr>
          <a:xfrm>
            <a:off x="8018960" y="2533263"/>
            <a:ext cx="258172" cy="158098"/>
            <a:chOff x="3868714" y="1998702"/>
            <a:chExt cx="258172" cy="158098"/>
          </a:xfrm>
        </p:grpSpPr>
        <p:sp>
          <p:nvSpPr>
            <p:cNvPr id="309" name="Rettangolo 308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10" name="Ovale 309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11" name="Connettore 1 310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2" name="Gruppo 311"/>
          <p:cNvGrpSpPr/>
          <p:nvPr/>
        </p:nvGrpSpPr>
        <p:grpSpPr>
          <a:xfrm>
            <a:off x="8015202" y="2963979"/>
            <a:ext cx="258172" cy="158098"/>
            <a:chOff x="3868714" y="1998702"/>
            <a:chExt cx="258172" cy="158098"/>
          </a:xfrm>
        </p:grpSpPr>
        <p:sp>
          <p:nvSpPr>
            <p:cNvPr id="313" name="Rettangolo 312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14" name="Ovale 313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15" name="Connettore 1 314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16" name="Gruppo 315"/>
          <p:cNvGrpSpPr/>
          <p:nvPr/>
        </p:nvGrpSpPr>
        <p:grpSpPr>
          <a:xfrm>
            <a:off x="1743979" y="4370537"/>
            <a:ext cx="258172" cy="158098"/>
            <a:chOff x="3868714" y="1998702"/>
            <a:chExt cx="258172" cy="158098"/>
          </a:xfrm>
        </p:grpSpPr>
        <p:sp>
          <p:nvSpPr>
            <p:cNvPr id="317" name="Rettangolo 316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18" name="Ovale 317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19" name="Connettore 1 318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0" name="Gruppo 319"/>
          <p:cNvGrpSpPr/>
          <p:nvPr/>
        </p:nvGrpSpPr>
        <p:grpSpPr>
          <a:xfrm>
            <a:off x="1582123" y="4370537"/>
            <a:ext cx="158098" cy="158098"/>
            <a:chOff x="8144970" y="2965065"/>
            <a:chExt cx="158098" cy="158098"/>
          </a:xfrm>
        </p:grpSpPr>
        <p:sp>
          <p:nvSpPr>
            <p:cNvPr id="321" name="Rettangolo 320"/>
            <p:cNvSpPr/>
            <p:nvPr/>
          </p:nvSpPr>
          <p:spPr>
            <a:xfrm>
              <a:off x="8144970" y="2965065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22" name="Ovale 321"/>
            <p:cNvSpPr/>
            <p:nvPr/>
          </p:nvSpPr>
          <p:spPr>
            <a:xfrm>
              <a:off x="8170912" y="2991195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323" name="Gruppo 322"/>
          <p:cNvGrpSpPr/>
          <p:nvPr/>
        </p:nvGrpSpPr>
        <p:grpSpPr>
          <a:xfrm>
            <a:off x="2006442" y="4370533"/>
            <a:ext cx="258172" cy="158098"/>
            <a:chOff x="3868714" y="1998702"/>
            <a:chExt cx="258172" cy="158098"/>
          </a:xfrm>
        </p:grpSpPr>
        <p:sp>
          <p:nvSpPr>
            <p:cNvPr id="324" name="Rettangolo 323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25" name="Ovale 324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26" name="Connettore 1 325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27" name="Gruppo 326"/>
          <p:cNvGrpSpPr/>
          <p:nvPr/>
        </p:nvGrpSpPr>
        <p:grpSpPr>
          <a:xfrm>
            <a:off x="2272101" y="4370533"/>
            <a:ext cx="258172" cy="158098"/>
            <a:chOff x="3868714" y="1998702"/>
            <a:chExt cx="258172" cy="158098"/>
          </a:xfrm>
        </p:grpSpPr>
        <p:sp>
          <p:nvSpPr>
            <p:cNvPr id="328" name="Rettangolo 327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29" name="Ovale 328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30" name="Connettore 1 329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1" name="Gruppo 330"/>
          <p:cNvGrpSpPr/>
          <p:nvPr/>
        </p:nvGrpSpPr>
        <p:grpSpPr>
          <a:xfrm>
            <a:off x="2522071" y="4370533"/>
            <a:ext cx="258172" cy="158098"/>
            <a:chOff x="3868714" y="1998702"/>
            <a:chExt cx="258172" cy="158098"/>
          </a:xfrm>
        </p:grpSpPr>
        <p:sp>
          <p:nvSpPr>
            <p:cNvPr id="332" name="Rettangolo 331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33" name="Ovale 332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34" name="Connettore 1 333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5" name="Gruppo 334"/>
          <p:cNvGrpSpPr/>
          <p:nvPr/>
        </p:nvGrpSpPr>
        <p:grpSpPr>
          <a:xfrm>
            <a:off x="1743979" y="4779188"/>
            <a:ext cx="258172" cy="158098"/>
            <a:chOff x="3868714" y="1998702"/>
            <a:chExt cx="258172" cy="158098"/>
          </a:xfrm>
        </p:grpSpPr>
        <p:sp>
          <p:nvSpPr>
            <p:cNvPr id="336" name="Rettangolo 335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37" name="Ovale 336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38" name="Connettore 1 337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39" name="Gruppo 338"/>
          <p:cNvGrpSpPr/>
          <p:nvPr/>
        </p:nvGrpSpPr>
        <p:grpSpPr>
          <a:xfrm>
            <a:off x="1582123" y="4779188"/>
            <a:ext cx="158098" cy="158098"/>
            <a:chOff x="8144970" y="2965065"/>
            <a:chExt cx="158098" cy="158098"/>
          </a:xfrm>
        </p:grpSpPr>
        <p:sp>
          <p:nvSpPr>
            <p:cNvPr id="340" name="Rettangolo 339"/>
            <p:cNvSpPr/>
            <p:nvPr/>
          </p:nvSpPr>
          <p:spPr>
            <a:xfrm>
              <a:off x="8144970" y="2965065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41" name="Ovale 340"/>
            <p:cNvSpPr/>
            <p:nvPr/>
          </p:nvSpPr>
          <p:spPr>
            <a:xfrm>
              <a:off x="8170912" y="2991195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342" name="Gruppo 341"/>
          <p:cNvGrpSpPr/>
          <p:nvPr/>
        </p:nvGrpSpPr>
        <p:grpSpPr>
          <a:xfrm>
            <a:off x="2006442" y="4779184"/>
            <a:ext cx="258172" cy="158098"/>
            <a:chOff x="3868714" y="1998702"/>
            <a:chExt cx="258172" cy="158098"/>
          </a:xfrm>
        </p:grpSpPr>
        <p:sp>
          <p:nvSpPr>
            <p:cNvPr id="343" name="Rettangolo 342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44" name="Ovale 343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45" name="Connettore 1 344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6" name="Gruppo 345"/>
          <p:cNvGrpSpPr/>
          <p:nvPr/>
        </p:nvGrpSpPr>
        <p:grpSpPr>
          <a:xfrm>
            <a:off x="2272101" y="4779184"/>
            <a:ext cx="258172" cy="158098"/>
            <a:chOff x="3868714" y="1998702"/>
            <a:chExt cx="258172" cy="158098"/>
          </a:xfrm>
        </p:grpSpPr>
        <p:sp>
          <p:nvSpPr>
            <p:cNvPr id="347" name="Rettangolo 346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48" name="Ovale 347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49" name="Connettore 1 348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0" name="Gruppo 349"/>
          <p:cNvGrpSpPr/>
          <p:nvPr/>
        </p:nvGrpSpPr>
        <p:grpSpPr>
          <a:xfrm>
            <a:off x="2522071" y="4779184"/>
            <a:ext cx="258172" cy="158098"/>
            <a:chOff x="3868714" y="1998702"/>
            <a:chExt cx="258172" cy="158098"/>
          </a:xfrm>
        </p:grpSpPr>
        <p:sp>
          <p:nvSpPr>
            <p:cNvPr id="351" name="Rettangolo 350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52" name="Ovale 351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53" name="Connettore 1 352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8" name="Gruppo 367"/>
          <p:cNvGrpSpPr/>
          <p:nvPr/>
        </p:nvGrpSpPr>
        <p:grpSpPr>
          <a:xfrm>
            <a:off x="5443153" y="4629191"/>
            <a:ext cx="1284729" cy="249956"/>
            <a:chOff x="5993482" y="5060989"/>
            <a:chExt cx="1284729" cy="249956"/>
          </a:xfrm>
        </p:grpSpPr>
        <p:sp>
          <p:nvSpPr>
            <p:cNvPr id="354" name="Rettangolo 353"/>
            <p:cNvSpPr/>
            <p:nvPr/>
          </p:nvSpPr>
          <p:spPr>
            <a:xfrm>
              <a:off x="6306232" y="5081996"/>
              <a:ext cx="663531" cy="228949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56" name="Connettore 1 355"/>
            <p:cNvCxnSpPr/>
            <p:nvPr/>
          </p:nvCxnSpPr>
          <p:spPr>
            <a:xfrm flipH="1">
              <a:off x="5993482" y="5196470"/>
              <a:ext cx="3127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7" name="Connettore 1 356"/>
            <p:cNvCxnSpPr/>
            <p:nvPr/>
          </p:nvCxnSpPr>
          <p:spPr>
            <a:xfrm flipH="1">
              <a:off x="6965461" y="5196470"/>
              <a:ext cx="31275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6" name="CasellaDiTesto 365"/>
            <p:cNvSpPr txBox="1"/>
            <p:nvPr/>
          </p:nvSpPr>
          <p:spPr>
            <a:xfrm>
              <a:off x="6481544" y="5060989"/>
              <a:ext cx="3129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 smtClean="0"/>
                <a:t>R</a:t>
              </a:r>
              <a:r>
                <a:rPr lang="el-GR" sz="1000" dirty="0" smtClean="0"/>
                <a:t>Σ</a:t>
              </a:r>
              <a:endParaRPr lang="it-IT" sz="1000" dirty="0"/>
            </a:p>
          </p:txBody>
        </p:sp>
      </p:grpSp>
      <p:sp>
        <p:nvSpPr>
          <p:cNvPr id="367" name="CasellaDiTesto 366"/>
          <p:cNvSpPr txBox="1"/>
          <p:nvPr/>
        </p:nvSpPr>
        <p:spPr>
          <a:xfrm>
            <a:off x="5921957" y="4359425"/>
            <a:ext cx="32252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000" dirty="0" smtClean="0"/>
              <a:t>R</a:t>
            </a:r>
            <a:r>
              <a:rPr lang="en-US" sz="1000" dirty="0" smtClean="0"/>
              <a:t>C</a:t>
            </a:r>
            <a:endParaRPr lang="it-IT" sz="1000" dirty="0"/>
          </a:p>
        </p:txBody>
      </p:sp>
      <p:sp>
        <p:nvSpPr>
          <p:cNvPr id="370" name="Rettangolo 369"/>
          <p:cNvSpPr/>
          <p:nvPr/>
        </p:nvSpPr>
        <p:spPr>
          <a:xfrm>
            <a:off x="5753010" y="4368062"/>
            <a:ext cx="663531" cy="2289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372" name="Connettore 1 371"/>
          <p:cNvCxnSpPr/>
          <p:nvPr/>
        </p:nvCxnSpPr>
        <p:spPr>
          <a:xfrm flipH="1">
            <a:off x="6412239" y="4482536"/>
            <a:ext cx="31275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75" name="Gruppo 374"/>
          <p:cNvGrpSpPr/>
          <p:nvPr/>
        </p:nvGrpSpPr>
        <p:grpSpPr>
          <a:xfrm>
            <a:off x="6804524" y="4394501"/>
            <a:ext cx="258172" cy="158098"/>
            <a:chOff x="3868714" y="1998702"/>
            <a:chExt cx="258172" cy="158098"/>
          </a:xfrm>
        </p:grpSpPr>
        <p:sp>
          <p:nvSpPr>
            <p:cNvPr id="376" name="Rettangolo 375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77" name="Ovale 376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378" name="Connettore 1 377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9" name="Gruppo 378"/>
          <p:cNvGrpSpPr/>
          <p:nvPr/>
        </p:nvGrpSpPr>
        <p:grpSpPr>
          <a:xfrm>
            <a:off x="6642668" y="4394501"/>
            <a:ext cx="158098" cy="158098"/>
            <a:chOff x="8144970" y="2965065"/>
            <a:chExt cx="158098" cy="158098"/>
          </a:xfrm>
        </p:grpSpPr>
        <p:sp>
          <p:nvSpPr>
            <p:cNvPr id="380" name="Rettangolo 379"/>
            <p:cNvSpPr/>
            <p:nvPr/>
          </p:nvSpPr>
          <p:spPr>
            <a:xfrm>
              <a:off x="8144970" y="2965065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81" name="Ovale 380"/>
            <p:cNvSpPr/>
            <p:nvPr/>
          </p:nvSpPr>
          <p:spPr>
            <a:xfrm>
              <a:off x="8170912" y="2991195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410" name="Gruppo 409"/>
          <p:cNvGrpSpPr/>
          <p:nvPr/>
        </p:nvGrpSpPr>
        <p:grpSpPr>
          <a:xfrm>
            <a:off x="6986856" y="4045274"/>
            <a:ext cx="934463" cy="634500"/>
            <a:chOff x="7537185" y="4477072"/>
            <a:chExt cx="934463" cy="634500"/>
          </a:xfrm>
        </p:grpSpPr>
        <p:grpSp>
          <p:nvGrpSpPr>
            <p:cNvPr id="394" name="Gruppo 393"/>
            <p:cNvGrpSpPr/>
            <p:nvPr/>
          </p:nvGrpSpPr>
          <p:grpSpPr>
            <a:xfrm rot="10800000">
              <a:off x="7537185" y="4703176"/>
              <a:ext cx="934463" cy="408396"/>
              <a:chOff x="8048625" y="4673600"/>
              <a:chExt cx="934463" cy="408396"/>
            </a:xfrm>
          </p:grpSpPr>
          <p:sp>
            <p:nvSpPr>
              <p:cNvPr id="386" name="Triangolo isoscele 385"/>
              <p:cNvSpPr/>
              <p:nvPr/>
            </p:nvSpPr>
            <p:spPr>
              <a:xfrm rot="5400000">
                <a:off x="8419891" y="4785530"/>
                <a:ext cx="182266" cy="184537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387" name="Ovale 386"/>
              <p:cNvSpPr/>
              <p:nvPr/>
            </p:nvSpPr>
            <p:spPr>
              <a:xfrm rot="5400000">
                <a:off x="8306826" y="4673600"/>
                <a:ext cx="408396" cy="40839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cxnSp>
            <p:nvCxnSpPr>
              <p:cNvPr id="389" name="Connettore 1 388"/>
              <p:cNvCxnSpPr/>
              <p:nvPr/>
            </p:nvCxnSpPr>
            <p:spPr>
              <a:xfrm>
                <a:off x="8603293" y="4751568"/>
                <a:ext cx="0" cy="232829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2" name="Connettore 1 391"/>
              <p:cNvCxnSpPr>
                <a:stCxn id="386" idx="3"/>
              </p:cNvCxnSpPr>
              <p:nvPr/>
            </p:nvCxnSpPr>
            <p:spPr>
              <a:xfrm flipH="1">
                <a:off x="8048625" y="4877799"/>
                <a:ext cx="370131" cy="376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93" name="Connettore 1 392"/>
              <p:cNvCxnSpPr/>
              <p:nvPr/>
            </p:nvCxnSpPr>
            <p:spPr>
              <a:xfrm flipH="1">
                <a:off x="8612957" y="4877798"/>
                <a:ext cx="370131" cy="376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96" name="Saetta 395"/>
            <p:cNvSpPr/>
            <p:nvPr/>
          </p:nvSpPr>
          <p:spPr>
            <a:xfrm rot="9000000">
              <a:off x="7857024" y="4629039"/>
              <a:ext cx="126884" cy="161624"/>
            </a:xfrm>
            <a:prstGeom prst="lightningBol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397" name="CasellaDiTesto 396"/>
            <p:cNvSpPr txBox="1"/>
            <p:nvPr/>
          </p:nvSpPr>
          <p:spPr>
            <a:xfrm>
              <a:off x="7785052" y="4477072"/>
              <a:ext cx="44916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smtClean="0"/>
                <a:t>LED</a:t>
              </a:r>
              <a:r>
                <a:rPr lang="en-US" sz="1000" smtClean="0"/>
                <a:t>C</a:t>
              </a:r>
              <a:endParaRPr lang="it-IT" sz="1000" dirty="0"/>
            </a:p>
          </p:txBody>
        </p:sp>
      </p:grpSp>
      <p:grpSp>
        <p:nvGrpSpPr>
          <p:cNvPr id="411" name="Gruppo 410"/>
          <p:cNvGrpSpPr/>
          <p:nvPr/>
        </p:nvGrpSpPr>
        <p:grpSpPr>
          <a:xfrm>
            <a:off x="6986855" y="4342131"/>
            <a:ext cx="2062959" cy="634500"/>
            <a:chOff x="7408588" y="4754879"/>
            <a:chExt cx="2062959" cy="634500"/>
          </a:xfrm>
        </p:grpSpPr>
        <p:grpSp>
          <p:nvGrpSpPr>
            <p:cNvPr id="399" name="Gruppo 398"/>
            <p:cNvGrpSpPr/>
            <p:nvPr/>
          </p:nvGrpSpPr>
          <p:grpSpPr>
            <a:xfrm rot="10800000">
              <a:off x="7408588" y="4980983"/>
              <a:ext cx="2062959" cy="408396"/>
              <a:chOff x="8048625" y="4673600"/>
              <a:chExt cx="2062959" cy="408396"/>
            </a:xfrm>
          </p:grpSpPr>
          <p:sp>
            <p:nvSpPr>
              <p:cNvPr id="400" name="Triangolo isoscele 399"/>
              <p:cNvSpPr/>
              <p:nvPr/>
            </p:nvSpPr>
            <p:spPr>
              <a:xfrm rot="5400000">
                <a:off x="8419891" y="4785530"/>
                <a:ext cx="182266" cy="184537"/>
              </a:xfrm>
              <a:prstGeom prst="triangle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01" name="Ovale 400"/>
              <p:cNvSpPr/>
              <p:nvPr/>
            </p:nvSpPr>
            <p:spPr>
              <a:xfrm rot="5400000">
                <a:off x="8306826" y="4673600"/>
                <a:ext cx="408396" cy="408396"/>
              </a:xfrm>
              <a:prstGeom prst="ellipse">
                <a:avLst/>
              </a:prstGeom>
              <a:noFill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cxnSp>
            <p:nvCxnSpPr>
              <p:cNvPr id="402" name="Connettore 1 401"/>
              <p:cNvCxnSpPr/>
              <p:nvPr/>
            </p:nvCxnSpPr>
            <p:spPr>
              <a:xfrm>
                <a:off x="8603293" y="4751568"/>
                <a:ext cx="0" cy="232829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3" name="Connettore 1 402"/>
              <p:cNvCxnSpPr>
                <a:stCxn id="400" idx="3"/>
              </p:cNvCxnSpPr>
              <p:nvPr/>
            </p:nvCxnSpPr>
            <p:spPr>
              <a:xfrm flipH="1">
                <a:off x="8048625" y="4877799"/>
                <a:ext cx="370131" cy="3764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4" name="Connettore 1 403"/>
              <p:cNvCxnSpPr/>
              <p:nvPr/>
            </p:nvCxnSpPr>
            <p:spPr>
              <a:xfrm rot="10800000">
                <a:off x="8612957" y="4881562"/>
                <a:ext cx="1498627" cy="0"/>
              </a:xfrm>
              <a:prstGeom prst="line">
                <a:avLst/>
              </a:prstGeom>
              <a:ln w="127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05" name="Saetta 404"/>
            <p:cNvSpPr/>
            <p:nvPr/>
          </p:nvSpPr>
          <p:spPr>
            <a:xfrm rot="9000000">
              <a:off x="8856923" y="4906846"/>
              <a:ext cx="126884" cy="161624"/>
            </a:xfrm>
            <a:prstGeom prst="lightningBol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06" name="CasellaDiTesto 405"/>
            <p:cNvSpPr txBox="1"/>
            <p:nvPr/>
          </p:nvSpPr>
          <p:spPr>
            <a:xfrm>
              <a:off x="8784951" y="4754879"/>
              <a:ext cx="43954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t-IT" sz="1000" dirty="0" smtClean="0"/>
                <a:t>LED</a:t>
              </a:r>
              <a:r>
                <a:rPr lang="el-GR" sz="1000" dirty="0" smtClean="0"/>
                <a:t>Σ</a:t>
              </a:r>
              <a:endParaRPr lang="it-IT" sz="1000" dirty="0"/>
            </a:p>
          </p:txBody>
        </p:sp>
      </p:grpSp>
      <p:grpSp>
        <p:nvGrpSpPr>
          <p:cNvPr id="413" name="Gruppo 412"/>
          <p:cNvGrpSpPr/>
          <p:nvPr/>
        </p:nvGrpSpPr>
        <p:grpSpPr>
          <a:xfrm>
            <a:off x="7991046" y="4389946"/>
            <a:ext cx="258172" cy="158098"/>
            <a:chOff x="3868714" y="1998702"/>
            <a:chExt cx="258172" cy="158098"/>
          </a:xfrm>
        </p:grpSpPr>
        <p:sp>
          <p:nvSpPr>
            <p:cNvPr id="414" name="Rettangolo 413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15" name="Ovale 414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416" name="Connettore 1 415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17" name="Gruppo 416"/>
          <p:cNvGrpSpPr/>
          <p:nvPr/>
        </p:nvGrpSpPr>
        <p:grpSpPr>
          <a:xfrm>
            <a:off x="7829190" y="4389946"/>
            <a:ext cx="158098" cy="158098"/>
            <a:chOff x="8144970" y="2965065"/>
            <a:chExt cx="158098" cy="158098"/>
          </a:xfrm>
        </p:grpSpPr>
        <p:sp>
          <p:nvSpPr>
            <p:cNvPr id="418" name="Rettangolo 417"/>
            <p:cNvSpPr/>
            <p:nvPr/>
          </p:nvSpPr>
          <p:spPr>
            <a:xfrm>
              <a:off x="8144970" y="2965065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19" name="Ovale 418"/>
            <p:cNvSpPr/>
            <p:nvPr/>
          </p:nvSpPr>
          <p:spPr>
            <a:xfrm>
              <a:off x="8170912" y="2991195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421" name="Gruppo 420"/>
          <p:cNvGrpSpPr/>
          <p:nvPr/>
        </p:nvGrpSpPr>
        <p:grpSpPr>
          <a:xfrm>
            <a:off x="9116483" y="4679425"/>
            <a:ext cx="258172" cy="158098"/>
            <a:chOff x="3868714" y="1998702"/>
            <a:chExt cx="258172" cy="158098"/>
          </a:xfrm>
        </p:grpSpPr>
        <p:sp>
          <p:nvSpPr>
            <p:cNvPr id="422" name="Rettangolo 421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23" name="Ovale 422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424" name="Connettore 1 423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5" name="Gruppo 424"/>
          <p:cNvGrpSpPr/>
          <p:nvPr/>
        </p:nvGrpSpPr>
        <p:grpSpPr>
          <a:xfrm>
            <a:off x="8954627" y="4679425"/>
            <a:ext cx="158098" cy="158098"/>
            <a:chOff x="8144970" y="2965065"/>
            <a:chExt cx="158098" cy="158098"/>
          </a:xfrm>
        </p:grpSpPr>
        <p:sp>
          <p:nvSpPr>
            <p:cNvPr id="426" name="Rettangolo 425"/>
            <p:cNvSpPr/>
            <p:nvPr/>
          </p:nvSpPr>
          <p:spPr>
            <a:xfrm>
              <a:off x="8144970" y="2965065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27" name="Ovale 426"/>
            <p:cNvSpPr/>
            <p:nvPr/>
          </p:nvSpPr>
          <p:spPr>
            <a:xfrm>
              <a:off x="8170912" y="2991195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428" name="Figura a mano libera 427"/>
          <p:cNvSpPr/>
          <p:nvPr/>
        </p:nvSpPr>
        <p:spPr>
          <a:xfrm>
            <a:off x="8182042" y="2581829"/>
            <a:ext cx="1206656" cy="2176822"/>
          </a:xfrm>
          <a:custGeom>
            <a:avLst/>
            <a:gdLst>
              <a:gd name="connsiteX0" fmla="*/ 1975359 w 2452773"/>
              <a:gd name="connsiteY0" fmla="*/ 1329810 h 1334572"/>
              <a:gd name="connsiteX1" fmla="*/ 2408747 w 2452773"/>
              <a:gd name="connsiteY1" fmla="*/ 839272 h 1334572"/>
              <a:gd name="connsiteX2" fmla="*/ 1027622 w 2452773"/>
              <a:gd name="connsiteY2" fmla="*/ 1072 h 1334572"/>
              <a:gd name="connsiteX3" fmla="*/ 8447 w 2452773"/>
              <a:gd name="connsiteY3" fmla="*/ 1025010 h 1334572"/>
              <a:gd name="connsiteX4" fmla="*/ 541847 w 2452773"/>
              <a:gd name="connsiteY4" fmla="*/ 1334572 h 1334572"/>
              <a:gd name="connsiteX0" fmla="*/ 1830569 w 2307983"/>
              <a:gd name="connsiteY0" fmla="*/ 1330495 h 1335257"/>
              <a:gd name="connsiteX1" fmla="*/ 2263957 w 2307983"/>
              <a:gd name="connsiteY1" fmla="*/ 839957 h 1335257"/>
              <a:gd name="connsiteX2" fmla="*/ 882832 w 2307983"/>
              <a:gd name="connsiteY2" fmla="*/ 1757 h 1335257"/>
              <a:gd name="connsiteX3" fmla="*/ 11295 w 2307983"/>
              <a:gd name="connsiteY3" fmla="*/ 639933 h 1335257"/>
              <a:gd name="connsiteX4" fmla="*/ 397057 w 2307983"/>
              <a:gd name="connsiteY4" fmla="*/ 1335257 h 1335257"/>
              <a:gd name="connsiteX0" fmla="*/ 1830569 w 2204044"/>
              <a:gd name="connsiteY0" fmla="*/ 1329168 h 1333930"/>
              <a:gd name="connsiteX1" fmla="*/ 2144895 w 2204044"/>
              <a:gd name="connsiteY1" fmla="*/ 552880 h 1333930"/>
              <a:gd name="connsiteX2" fmla="*/ 882832 w 2204044"/>
              <a:gd name="connsiteY2" fmla="*/ 430 h 1333930"/>
              <a:gd name="connsiteX3" fmla="*/ 11295 w 2204044"/>
              <a:gd name="connsiteY3" fmla="*/ 638606 h 1333930"/>
              <a:gd name="connsiteX4" fmla="*/ 397057 w 2204044"/>
              <a:gd name="connsiteY4" fmla="*/ 1333930 h 1333930"/>
              <a:gd name="connsiteX0" fmla="*/ 1842129 w 2197194"/>
              <a:gd name="connsiteY0" fmla="*/ 1362473 h 1367235"/>
              <a:gd name="connsiteX1" fmla="*/ 2156455 w 2197194"/>
              <a:gd name="connsiteY1" fmla="*/ 586185 h 1367235"/>
              <a:gd name="connsiteX2" fmla="*/ 1156329 w 2197194"/>
              <a:gd name="connsiteY2" fmla="*/ 398 h 1367235"/>
              <a:gd name="connsiteX3" fmla="*/ 22855 w 2197194"/>
              <a:gd name="connsiteY3" fmla="*/ 671911 h 1367235"/>
              <a:gd name="connsiteX4" fmla="*/ 408617 w 2197194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23376 w 2185756"/>
              <a:gd name="connsiteY0" fmla="*/ 1362473 h 1367235"/>
              <a:gd name="connsiteX1" fmla="*/ 2137702 w 2185756"/>
              <a:gd name="connsiteY1" fmla="*/ 586185 h 1367235"/>
              <a:gd name="connsiteX2" fmla="*/ 1032801 w 2185756"/>
              <a:gd name="connsiteY2" fmla="*/ 398 h 1367235"/>
              <a:gd name="connsiteX3" fmla="*/ 4102 w 2185756"/>
              <a:gd name="connsiteY3" fmla="*/ 671911 h 1367235"/>
              <a:gd name="connsiteX4" fmla="*/ 389864 w 2185756"/>
              <a:gd name="connsiteY4" fmla="*/ 1367235 h 1367235"/>
              <a:gd name="connsiteX0" fmla="*/ 1298443 w 2140068"/>
              <a:gd name="connsiteY0" fmla="*/ 1354007 h 1367235"/>
              <a:gd name="connsiteX1" fmla="*/ 2137702 w 2140068"/>
              <a:gd name="connsiteY1" fmla="*/ 586185 h 1367235"/>
              <a:gd name="connsiteX2" fmla="*/ 1032801 w 2140068"/>
              <a:gd name="connsiteY2" fmla="*/ 398 h 1367235"/>
              <a:gd name="connsiteX3" fmla="*/ 4102 w 2140068"/>
              <a:gd name="connsiteY3" fmla="*/ 671911 h 1367235"/>
              <a:gd name="connsiteX4" fmla="*/ 389864 w 2140068"/>
              <a:gd name="connsiteY4" fmla="*/ 1367235 h 1367235"/>
              <a:gd name="connsiteX0" fmla="*/ 1305822 w 2150553"/>
              <a:gd name="connsiteY0" fmla="*/ 773740 h 786968"/>
              <a:gd name="connsiteX1" fmla="*/ 2145081 w 2150553"/>
              <a:gd name="connsiteY1" fmla="*/ 5918 h 786968"/>
              <a:gd name="connsiteX2" fmla="*/ 887780 w 2150553"/>
              <a:gd name="connsiteY2" fmla="*/ 402264 h 786968"/>
              <a:gd name="connsiteX3" fmla="*/ 11481 w 2150553"/>
              <a:gd name="connsiteY3" fmla="*/ 91644 h 786968"/>
              <a:gd name="connsiteX4" fmla="*/ 397243 w 2150553"/>
              <a:gd name="connsiteY4" fmla="*/ 786968 h 786968"/>
              <a:gd name="connsiteX0" fmla="*/ 957356 w 1802087"/>
              <a:gd name="connsiteY0" fmla="*/ 774623 h 787851"/>
              <a:gd name="connsiteX1" fmla="*/ 1796615 w 1802087"/>
              <a:gd name="connsiteY1" fmla="*/ 6801 h 787851"/>
              <a:gd name="connsiteX2" fmla="*/ 539314 w 1802087"/>
              <a:gd name="connsiteY2" fmla="*/ 403147 h 787851"/>
              <a:gd name="connsiteX3" fmla="*/ 86348 w 1802087"/>
              <a:gd name="connsiteY3" fmla="*/ 481994 h 787851"/>
              <a:gd name="connsiteX4" fmla="*/ 48777 w 1802087"/>
              <a:gd name="connsiteY4" fmla="*/ 787851 h 787851"/>
              <a:gd name="connsiteX0" fmla="*/ 957356 w 1098324"/>
              <a:gd name="connsiteY0" fmla="*/ 372002 h 385230"/>
              <a:gd name="connsiteX1" fmla="*/ 933015 w 1098324"/>
              <a:gd name="connsiteY1" fmla="*/ 103714 h 385230"/>
              <a:gd name="connsiteX2" fmla="*/ 539314 w 1098324"/>
              <a:gd name="connsiteY2" fmla="*/ 526 h 385230"/>
              <a:gd name="connsiteX3" fmla="*/ 86348 w 1098324"/>
              <a:gd name="connsiteY3" fmla="*/ 79373 h 385230"/>
              <a:gd name="connsiteX4" fmla="*/ 48777 w 1098324"/>
              <a:gd name="connsiteY4" fmla="*/ 385230 h 385230"/>
              <a:gd name="connsiteX0" fmla="*/ 957356 w 1070577"/>
              <a:gd name="connsiteY0" fmla="*/ 380056 h 393284"/>
              <a:gd name="connsiteX1" fmla="*/ 814481 w 1070577"/>
              <a:gd name="connsiteY1" fmla="*/ 44034 h 393284"/>
              <a:gd name="connsiteX2" fmla="*/ 539314 w 1070577"/>
              <a:gd name="connsiteY2" fmla="*/ 8580 h 393284"/>
              <a:gd name="connsiteX3" fmla="*/ 86348 w 1070577"/>
              <a:gd name="connsiteY3" fmla="*/ 87427 h 393284"/>
              <a:gd name="connsiteX4" fmla="*/ 48777 w 1070577"/>
              <a:gd name="connsiteY4" fmla="*/ 393284 h 393284"/>
              <a:gd name="connsiteX0" fmla="*/ 956206 w 1070142"/>
              <a:gd name="connsiteY0" fmla="*/ 448445 h 461673"/>
              <a:gd name="connsiteX1" fmla="*/ 813331 w 1070142"/>
              <a:gd name="connsiteY1" fmla="*/ 112423 h 461673"/>
              <a:gd name="connsiteX2" fmla="*/ 512764 w 1070142"/>
              <a:gd name="connsiteY2" fmla="*/ 769 h 461673"/>
              <a:gd name="connsiteX3" fmla="*/ 85198 w 1070142"/>
              <a:gd name="connsiteY3" fmla="*/ 155816 h 461673"/>
              <a:gd name="connsiteX4" fmla="*/ 47627 w 1070142"/>
              <a:gd name="connsiteY4" fmla="*/ 461673 h 461673"/>
              <a:gd name="connsiteX0" fmla="*/ 959066 w 1073002"/>
              <a:gd name="connsiteY0" fmla="*/ 452477 h 465705"/>
              <a:gd name="connsiteX1" fmla="*/ 816191 w 1073002"/>
              <a:gd name="connsiteY1" fmla="*/ 116455 h 465705"/>
              <a:gd name="connsiteX2" fmla="*/ 515624 w 1073002"/>
              <a:gd name="connsiteY2" fmla="*/ 4801 h 465705"/>
              <a:gd name="connsiteX3" fmla="*/ 79591 w 1073002"/>
              <a:gd name="connsiteY3" fmla="*/ 66714 h 465705"/>
              <a:gd name="connsiteX4" fmla="*/ 50487 w 1073002"/>
              <a:gd name="connsiteY4" fmla="*/ 465705 h 465705"/>
              <a:gd name="connsiteX0" fmla="*/ 840532 w 977795"/>
              <a:gd name="connsiteY0" fmla="*/ 816544 h 816544"/>
              <a:gd name="connsiteX1" fmla="*/ 816191 w 977795"/>
              <a:gd name="connsiteY1" fmla="*/ 116455 h 816544"/>
              <a:gd name="connsiteX2" fmla="*/ 515624 w 977795"/>
              <a:gd name="connsiteY2" fmla="*/ 4801 h 816544"/>
              <a:gd name="connsiteX3" fmla="*/ 79591 w 977795"/>
              <a:gd name="connsiteY3" fmla="*/ 66714 h 816544"/>
              <a:gd name="connsiteX4" fmla="*/ 50487 w 977795"/>
              <a:gd name="connsiteY4" fmla="*/ 465705 h 816544"/>
              <a:gd name="connsiteX0" fmla="*/ 840532 w 928951"/>
              <a:gd name="connsiteY0" fmla="*/ 816544 h 816544"/>
              <a:gd name="connsiteX1" fmla="*/ 816191 w 928951"/>
              <a:gd name="connsiteY1" fmla="*/ 116455 h 816544"/>
              <a:gd name="connsiteX2" fmla="*/ 515624 w 928951"/>
              <a:gd name="connsiteY2" fmla="*/ 4801 h 816544"/>
              <a:gd name="connsiteX3" fmla="*/ 79591 w 928951"/>
              <a:gd name="connsiteY3" fmla="*/ 66714 h 816544"/>
              <a:gd name="connsiteX4" fmla="*/ 50487 w 928951"/>
              <a:gd name="connsiteY4" fmla="*/ 465705 h 816544"/>
              <a:gd name="connsiteX0" fmla="*/ 933665 w 1003847"/>
              <a:gd name="connsiteY0" fmla="*/ 452478 h 465705"/>
              <a:gd name="connsiteX1" fmla="*/ 816191 w 1003847"/>
              <a:gd name="connsiteY1" fmla="*/ 116455 h 465705"/>
              <a:gd name="connsiteX2" fmla="*/ 515624 w 1003847"/>
              <a:gd name="connsiteY2" fmla="*/ 4801 h 465705"/>
              <a:gd name="connsiteX3" fmla="*/ 79591 w 1003847"/>
              <a:gd name="connsiteY3" fmla="*/ 66714 h 465705"/>
              <a:gd name="connsiteX4" fmla="*/ 50487 w 1003847"/>
              <a:gd name="connsiteY4" fmla="*/ 465705 h 465705"/>
              <a:gd name="connsiteX0" fmla="*/ 950599 w 1018228"/>
              <a:gd name="connsiteY0" fmla="*/ 460945 h 465705"/>
              <a:gd name="connsiteX1" fmla="*/ 816191 w 1018228"/>
              <a:gd name="connsiteY1" fmla="*/ 116455 h 465705"/>
              <a:gd name="connsiteX2" fmla="*/ 515624 w 1018228"/>
              <a:gd name="connsiteY2" fmla="*/ 4801 h 465705"/>
              <a:gd name="connsiteX3" fmla="*/ 79591 w 1018228"/>
              <a:gd name="connsiteY3" fmla="*/ 66714 h 465705"/>
              <a:gd name="connsiteX4" fmla="*/ 50487 w 1018228"/>
              <a:gd name="connsiteY4" fmla="*/ 465705 h 465705"/>
              <a:gd name="connsiteX0" fmla="*/ 950599 w 1043595"/>
              <a:gd name="connsiteY0" fmla="*/ 457848 h 462608"/>
              <a:gd name="connsiteX1" fmla="*/ 926257 w 1043595"/>
              <a:gd name="connsiteY1" fmla="*/ 71025 h 462608"/>
              <a:gd name="connsiteX2" fmla="*/ 515624 w 1043595"/>
              <a:gd name="connsiteY2" fmla="*/ 1704 h 462608"/>
              <a:gd name="connsiteX3" fmla="*/ 79591 w 1043595"/>
              <a:gd name="connsiteY3" fmla="*/ 63617 h 462608"/>
              <a:gd name="connsiteX4" fmla="*/ 50487 w 1043595"/>
              <a:gd name="connsiteY4" fmla="*/ 462608 h 462608"/>
              <a:gd name="connsiteX0" fmla="*/ 928406 w 1021402"/>
              <a:gd name="connsiteY0" fmla="*/ 457385 h 462145"/>
              <a:gd name="connsiteX1" fmla="*/ 904064 w 1021402"/>
              <a:gd name="connsiteY1" fmla="*/ 70562 h 462145"/>
              <a:gd name="connsiteX2" fmla="*/ 493431 w 1021402"/>
              <a:gd name="connsiteY2" fmla="*/ 1241 h 462145"/>
              <a:gd name="connsiteX3" fmla="*/ 158998 w 1021402"/>
              <a:gd name="connsiteY3" fmla="*/ 88554 h 462145"/>
              <a:gd name="connsiteX4" fmla="*/ 28294 w 1021402"/>
              <a:gd name="connsiteY4" fmla="*/ 462145 h 462145"/>
              <a:gd name="connsiteX0" fmla="*/ 928572 w 1021205"/>
              <a:gd name="connsiteY0" fmla="*/ 498671 h 503431"/>
              <a:gd name="connsiteX1" fmla="*/ 904230 w 1021205"/>
              <a:gd name="connsiteY1" fmla="*/ 111848 h 503431"/>
              <a:gd name="connsiteX2" fmla="*/ 502064 w 1021205"/>
              <a:gd name="connsiteY2" fmla="*/ 193 h 503431"/>
              <a:gd name="connsiteX3" fmla="*/ 159164 w 1021205"/>
              <a:gd name="connsiteY3" fmla="*/ 129840 h 503431"/>
              <a:gd name="connsiteX4" fmla="*/ 28460 w 1021205"/>
              <a:gd name="connsiteY4" fmla="*/ 503431 h 503431"/>
              <a:gd name="connsiteX0" fmla="*/ 928572 w 1002246"/>
              <a:gd name="connsiteY0" fmla="*/ 498479 h 503239"/>
              <a:gd name="connsiteX1" fmla="*/ 828030 w 1002246"/>
              <a:gd name="connsiteY1" fmla="*/ 128589 h 503239"/>
              <a:gd name="connsiteX2" fmla="*/ 502064 w 1002246"/>
              <a:gd name="connsiteY2" fmla="*/ 1 h 503239"/>
              <a:gd name="connsiteX3" fmla="*/ 159164 w 1002246"/>
              <a:gd name="connsiteY3" fmla="*/ 129648 h 503239"/>
              <a:gd name="connsiteX4" fmla="*/ 28460 w 1002246"/>
              <a:gd name="connsiteY4" fmla="*/ 503239 h 503239"/>
              <a:gd name="connsiteX0" fmla="*/ 928572 w 999339"/>
              <a:gd name="connsiteY0" fmla="*/ 498479 h 503239"/>
              <a:gd name="connsiteX1" fmla="*/ 828030 w 999339"/>
              <a:gd name="connsiteY1" fmla="*/ 128589 h 503239"/>
              <a:gd name="connsiteX2" fmla="*/ 502064 w 999339"/>
              <a:gd name="connsiteY2" fmla="*/ 1 h 503239"/>
              <a:gd name="connsiteX3" fmla="*/ 159164 w 999339"/>
              <a:gd name="connsiteY3" fmla="*/ 129648 h 503239"/>
              <a:gd name="connsiteX4" fmla="*/ 28460 w 999339"/>
              <a:gd name="connsiteY4" fmla="*/ 503239 h 503239"/>
              <a:gd name="connsiteX0" fmla="*/ 928572 w 1016991"/>
              <a:gd name="connsiteY0" fmla="*/ 504411 h 509171"/>
              <a:gd name="connsiteX1" fmla="*/ 904230 w 1016991"/>
              <a:gd name="connsiteY1" fmla="*/ 83721 h 509171"/>
              <a:gd name="connsiteX2" fmla="*/ 502064 w 1016991"/>
              <a:gd name="connsiteY2" fmla="*/ 5933 h 509171"/>
              <a:gd name="connsiteX3" fmla="*/ 159164 w 1016991"/>
              <a:gd name="connsiteY3" fmla="*/ 135580 h 509171"/>
              <a:gd name="connsiteX4" fmla="*/ 28460 w 1016991"/>
              <a:gd name="connsiteY4" fmla="*/ 509171 h 509171"/>
              <a:gd name="connsiteX0" fmla="*/ 928572 w 1040623"/>
              <a:gd name="connsiteY0" fmla="*/ 506312 h 511072"/>
              <a:gd name="connsiteX1" fmla="*/ 904230 w 1040623"/>
              <a:gd name="connsiteY1" fmla="*/ 85622 h 511072"/>
              <a:gd name="connsiteX2" fmla="*/ 502064 w 1040623"/>
              <a:gd name="connsiteY2" fmla="*/ 7834 h 511072"/>
              <a:gd name="connsiteX3" fmla="*/ 159164 w 1040623"/>
              <a:gd name="connsiteY3" fmla="*/ 137481 h 511072"/>
              <a:gd name="connsiteX4" fmla="*/ 28460 w 1040623"/>
              <a:gd name="connsiteY4" fmla="*/ 511072 h 511072"/>
              <a:gd name="connsiteX0" fmla="*/ 928572 w 1032873"/>
              <a:gd name="connsiteY0" fmla="*/ 525737 h 530497"/>
              <a:gd name="connsiteX1" fmla="*/ 904230 w 1032873"/>
              <a:gd name="connsiteY1" fmla="*/ 105047 h 530497"/>
              <a:gd name="connsiteX2" fmla="*/ 502064 w 1032873"/>
              <a:gd name="connsiteY2" fmla="*/ 27259 h 530497"/>
              <a:gd name="connsiteX3" fmla="*/ 159164 w 1032873"/>
              <a:gd name="connsiteY3" fmla="*/ 156906 h 530497"/>
              <a:gd name="connsiteX4" fmla="*/ 28460 w 1032873"/>
              <a:gd name="connsiteY4" fmla="*/ 530497 h 530497"/>
              <a:gd name="connsiteX0" fmla="*/ 928241 w 1021602"/>
              <a:gd name="connsiteY0" fmla="*/ 550313 h 555073"/>
              <a:gd name="connsiteX1" fmla="*/ 903899 w 1021602"/>
              <a:gd name="connsiteY1" fmla="*/ 129623 h 555073"/>
              <a:gd name="connsiteX2" fmla="*/ 484799 w 1021602"/>
              <a:gd name="connsiteY2" fmla="*/ 1035 h 555073"/>
              <a:gd name="connsiteX3" fmla="*/ 158833 w 1021602"/>
              <a:gd name="connsiteY3" fmla="*/ 181482 h 555073"/>
              <a:gd name="connsiteX4" fmla="*/ 28129 w 1021602"/>
              <a:gd name="connsiteY4" fmla="*/ 555073 h 555073"/>
              <a:gd name="connsiteX0" fmla="*/ 932680 w 1026041"/>
              <a:gd name="connsiteY0" fmla="*/ 550313 h 555073"/>
              <a:gd name="connsiteX1" fmla="*/ 908338 w 1026041"/>
              <a:gd name="connsiteY1" fmla="*/ 129623 h 555073"/>
              <a:gd name="connsiteX2" fmla="*/ 489238 w 1026041"/>
              <a:gd name="connsiteY2" fmla="*/ 1035 h 555073"/>
              <a:gd name="connsiteX3" fmla="*/ 163272 w 1026041"/>
              <a:gd name="connsiteY3" fmla="*/ 181482 h 555073"/>
              <a:gd name="connsiteX4" fmla="*/ 32568 w 1026041"/>
              <a:gd name="connsiteY4" fmla="*/ 555073 h 555073"/>
              <a:gd name="connsiteX0" fmla="*/ 1275779 w 1369140"/>
              <a:gd name="connsiteY0" fmla="*/ 550313 h 550313"/>
              <a:gd name="connsiteX1" fmla="*/ 1251437 w 1369140"/>
              <a:gd name="connsiteY1" fmla="*/ 129623 h 550313"/>
              <a:gd name="connsiteX2" fmla="*/ 832337 w 1369140"/>
              <a:gd name="connsiteY2" fmla="*/ 1035 h 550313"/>
              <a:gd name="connsiteX3" fmla="*/ 506371 w 1369140"/>
              <a:gd name="connsiteY3" fmla="*/ 181482 h 550313"/>
              <a:gd name="connsiteX4" fmla="*/ 11600 w 1369140"/>
              <a:gd name="connsiteY4" fmla="*/ 131740 h 550313"/>
              <a:gd name="connsiteX0" fmla="*/ 1367387 w 1460748"/>
              <a:gd name="connsiteY0" fmla="*/ 550313 h 550313"/>
              <a:gd name="connsiteX1" fmla="*/ 1343045 w 1460748"/>
              <a:gd name="connsiteY1" fmla="*/ 129623 h 550313"/>
              <a:gd name="connsiteX2" fmla="*/ 923945 w 1460748"/>
              <a:gd name="connsiteY2" fmla="*/ 1035 h 550313"/>
              <a:gd name="connsiteX3" fmla="*/ 597979 w 1460748"/>
              <a:gd name="connsiteY3" fmla="*/ 181482 h 550313"/>
              <a:gd name="connsiteX4" fmla="*/ 10075 w 1460748"/>
              <a:gd name="connsiteY4" fmla="*/ 64007 h 550313"/>
              <a:gd name="connsiteX0" fmla="*/ 1087987 w 1347609"/>
              <a:gd name="connsiteY0" fmla="*/ 2297180 h 2297180"/>
              <a:gd name="connsiteX1" fmla="*/ 1343045 w 1347609"/>
              <a:gd name="connsiteY1" fmla="*/ 208557 h 2297180"/>
              <a:gd name="connsiteX2" fmla="*/ 923945 w 1347609"/>
              <a:gd name="connsiteY2" fmla="*/ 79969 h 2297180"/>
              <a:gd name="connsiteX3" fmla="*/ 597979 w 1347609"/>
              <a:gd name="connsiteY3" fmla="*/ 260416 h 2297180"/>
              <a:gd name="connsiteX4" fmla="*/ 10075 w 1347609"/>
              <a:gd name="connsiteY4" fmla="*/ 142941 h 2297180"/>
              <a:gd name="connsiteX0" fmla="*/ 1087987 w 1365745"/>
              <a:gd name="connsiteY0" fmla="*/ 2225062 h 2225062"/>
              <a:gd name="connsiteX1" fmla="*/ 1343045 w 1365745"/>
              <a:gd name="connsiteY1" fmla="*/ 136439 h 2225062"/>
              <a:gd name="connsiteX2" fmla="*/ 597979 w 1365745"/>
              <a:gd name="connsiteY2" fmla="*/ 188298 h 2225062"/>
              <a:gd name="connsiteX3" fmla="*/ 10075 w 1365745"/>
              <a:gd name="connsiteY3" fmla="*/ 70823 h 2225062"/>
              <a:gd name="connsiteX0" fmla="*/ 1089342 w 1382517"/>
              <a:gd name="connsiteY0" fmla="*/ 2169795 h 2169795"/>
              <a:gd name="connsiteX1" fmla="*/ 1361334 w 1382517"/>
              <a:gd name="connsiteY1" fmla="*/ 580706 h 2169795"/>
              <a:gd name="connsiteX2" fmla="*/ 599334 w 1382517"/>
              <a:gd name="connsiteY2" fmla="*/ 133031 h 2169795"/>
              <a:gd name="connsiteX3" fmla="*/ 11430 w 1382517"/>
              <a:gd name="connsiteY3" fmla="*/ 15556 h 2169795"/>
              <a:gd name="connsiteX0" fmla="*/ 1088566 w 1206656"/>
              <a:gd name="connsiteY0" fmla="*/ 2176822 h 2176822"/>
              <a:gd name="connsiteX1" fmla="*/ 1123492 w 1206656"/>
              <a:gd name="connsiteY1" fmla="*/ 867133 h 2176822"/>
              <a:gd name="connsiteX2" fmla="*/ 598558 w 1206656"/>
              <a:gd name="connsiteY2" fmla="*/ 140058 h 2176822"/>
              <a:gd name="connsiteX3" fmla="*/ 10654 w 1206656"/>
              <a:gd name="connsiteY3" fmla="*/ 22583 h 21768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6656" h="2176822">
                <a:moveTo>
                  <a:pt x="1088566" y="2176822"/>
                </a:moveTo>
                <a:cubicBezTo>
                  <a:pt x="1274171" y="1957614"/>
                  <a:pt x="1205160" y="1206594"/>
                  <a:pt x="1123492" y="867133"/>
                </a:cubicBezTo>
                <a:cubicBezTo>
                  <a:pt x="1041824" y="527672"/>
                  <a:pt x="784031" y="280816"/>
                  <a:pt x="598558" y="140058"/>
                </a:cubicBezTo>
                <a:cubicBezTo>
                  <a:pt x="413085" y="-700"/>
                  <a:pt x="-78246" y="-25836"/>
                  <a:pt x="10654" y="22583"/>
                </a:cubicBezTo>
              </a:path>
            </a:pathLst>
          </a:custGeom>
          <a:noFill/>
          <a:ln w="38100" cap="rnd">
            <a:solidFill>
              <a:srgbClr val="92D050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29" name="Figura a mano libera 428"/>
          <p:cNvSpPr/>
          <p:nvPr/>
        </p:nvSpPr>
        <p:spPr>
          <a:xfrm>
            <a:off x="8169440" y="3033117"/>
            <a:ext cx="771563" cy="1426107"/>
          </a:xfrm>
          <a:custGeom>
            <a:avLst/>
            <a:gdLst>
              <a:gd name="connsiteX0" fmla="*/ 1975359 w 2452773"/>
              <a:gd name="connsiteY0" fmla="*/ 1329810 h 1334572"/>
              <a:gd name="connsiteX1" fmla="*/ 2408747 w 2452773"/>
              <a:gd name="connsiteY1" fmla="*/ 839272 h 1334572"/>
              <a:gd name="connsiteX2" fmla="*/ 1027622 w 2452773"/>
              <a:gd name="connsiteY2" fmla="*/ 1072 h 1334572"/>
              <a:gd name="connsiteX3" fmla="*/ 8447 w 2452773"/>
              <a:gd name="connsiteY3" fmla="*/ 1025010 h 1334572"/>
              <a:gd name="connsiteX4" fmla="*/ 541847 w 2452773"/>
              <a:gd name="connsiteY4" fmla="*/ 1334572 h 1334572"/>
              <a:gd name="connsiteX0" fmla="*/ 1830569 w 2307983"/>
              <a:gd name="connsiteY0" fmla="*/ 1330495 h 1335257"/>
              <a:gd name="connsiteX1" fmla="*/ 2263957 w 2307983"/>
              <a:gd name="connsiteY1" fmla="*/ 839957 h 1335257"/>
              <a:gd name="connsiteX2" fmla="*/ 882832 w 2307983"/>
              <a:gd name="connsiteY2" fmla="*/ 1757 h 1335257"/>
              <a:gd name="connsiteX3" fmla="*/ 11295 w 2307983"/>
              <a:gd name="connsiteY3" fmla="*/ 639933 h 1335257"/>
              <a:gd name="connsiteX4" fmla="*/ 397057 w 2307983"/>
              <a:gd name="connsiteY4" fmla="*/ 1335257 h 1335257"/>
              <a:gd name="connsiteX0" fmla="*/ 1830569 w 2204044"/>
              <a:gd name="connsiteY0" fmla="*/ 1329168 h 1333930"/>
              <a:gd name="connsiteX1" fmla="*/ 2144895 w 2204044"/>
              <a:gd name="connsiteY1" fmla="*/ 552880 h 1333930"/>
              <a:gd name="connsiteX2" fmla="*/ 882832 w 2204044"/>
              <a:gd name="connsiteY2" fmla="*/ 430 h 1333930"/>
              <a:gd name="connsiteX3" fmla="*/ 11295 w 2204044"/>
              <a:gd name="connsiteY3" fmla="*/ 638606 h 1333930"/>
              <a:gd name="connsiteX4" fmla="*/ 397057 w 2204044"/>
              <a:gd name="connsiteY4" fmla="*/ 1333930 h 1333930"/>
              <a:gd name="connsiteX0" fmla="*/ 1842129 w 2197194"/>
              <a:gd name="connsiteY0" fmla="*/ 1362473 h 1367235"/>
              <a:gd name="connsiteX1" fmla="*/ 2156455 w 2197194"/>
              <a:gd name="connsiteY1" fmla="*/ 586185 h 1367235"/>
              <a:gd name="connsiteX2" fmla="*/ 1156329 w 2197194"/>
              <a:gd name="connsiteY2" fmla="*/ 398 h 1367235"/>
              <a:gd name="connsiteX3" fmla="*/ 22855 w 2197194"/>
              <a:gd name="connsiteY3" fmla="*/ 671911 h 1367235"/>
              <a:gd name="connsiteX4" fmla="*/ 408617 w 2197194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23376 w 2185756"/>
              <a:gd name="connsiteY0" fmla="*/ 1362473 h 1367235"/>
              <a:gd name="connsiteX1" fmla="*/ 2137702 w 2185756"/>
              <a:gd name="connsiteY1" fmla="*/ 586185 h 1367235"/>
              <a:gd name="connsiteX2" fmla="*/ 1032801 w 2185756"/>
              <a:gd name="connsiteY2" fmla="*/ 398 h 1367235"/>
              <a:gd name="connsiteX3" fmla="*/ 4102 w 2185756"/>
              <a:gd name="connsiteY3" fmla="*/ 671911 h 1367235"/>
              <a:gd name="connsiteX4" fmla="*/ 389864 w 2185756"/>
              <a:gd name="connsiteY4" fmla="*/ 1367235 h 1367235"/>
              <a:gd name="connsiteX0" fmla="*/ 1298443 w 2140068"/>
              <a:gd name="connsiteY0" fmla="*/ 1354007 h 1367235"/>
              <a:gd name="connsiteX1" fmla="*/ 2137702 w 2140068"/>
              <a:gd name="connsiteY1" fmla="*/ 586185 h 1367235"/>
              <a:gd name="connsiteX2" fmla="*/ 1032801 w 2140068"/>
              <a:gd name="connsiteY2" fmla="*/ 398 h 1367235"/>
              <a:gd name="connsiteX3" fmla="*/ 4102 w 2140068"/>
              <a:gd name="connsiteY3" fmla="*/ 671911 h 1367235"/>
              <a:gd name="connsiteX4" fmla="*/ 389864 w 2140068"/>
              <a:gd name="connsiteY4" fmla="*/ 1367235 h 1367235"/>
              <a:gd name="connsiteX0" fmla="*/ 1305822 w 2150553"/>
              <a:gd name="connsiteY0" fmla="*/ 773740 h 786968"/>
              <a:gd name="connsiteX1" fmla="*/ 2145081 w 2150553"/>
              <a:gd name="connsiteY1" fmla="*/ 5918 h 786968"/>
              <a:gd name="connsiteX2" fmla="*/ 887780 w 2150553"/>
              <a:gd name="connsiteY2" fmla="*/ 402264 h 786968"/>
              <a:gd name="connsiteX3" fmla="*/ 11481 w 2150553"/>
              <a:gd name="connsiteY3" fmla="*/ 91644 h 786968"/>
              <a:gd name="connsiteX4" fmla="*/ 397243 w 2150553"/>
              <a:gd name="connsiteY4" fmla="*/ 786968 h 786968"/>
              <a:gd name="connsiteX0" fmla="*/ 957356 w 1802087"/>
              <a:gd name="connsiteY0" fmla="*/ 774623 h 787851"/>
              <a:gd name="connsiteX1" fmla="*/ 1796615 w 1802087"/>
              <a:gd name="connsiteY1" fmla="*/ 6801 h 787851"/>
              <a:gd name="connsiteX2" fmla="*/ 539314 w 1802087"/>
              <a:gd name="connsiteY2" fmla="*/ 403147 h 787851"/>
              <a:gd name="connsiteX3" fmla="*/ 86348 w 1802087"/>
              <a:gd name="connsiteY3" fmla="*/ 481994 h 787851"/>
              <a:gd name="connsiteX4" fmla="*/ 48777 w 1802087"/>
              <a:gd name="connsiteY4" fmla="*/ 787851 h 787851"/>
              <a:gd name="connsiteX0" fmla="*/ 957356 w 1098324"/>
              <a:gd name="connsiteY0" fmla="*/ 372002 h 385230"/>
              <a:gd name="connsiteX1" fmla="*/ 933015 w 1098324"/>
              <a:gd name="connsiteY1" fmla="*/ 103714 h 385230"/>
              <a:gd name="connsiteX2" fmla="*/ 539314 w 1098324"/>
              <a:gd name="connsiteY2" fmla="*/ 526 h 385230"/>
              <a:gd name="connsiteX3" fmla="*/ 86348 w 1098324"/>
              <a:gd name="connsiteY3" fmla="*/ 79373 h 385230"/>
              <a:gd name="connsiteX4" fmla="*/ 48777 w 1098324"/>
              <a:gd name="connsiteY4" fmla="*/ 385230 h 385230"/>
              <a:gd name="connsiteX0" fmla="*/ 957356 w 1070577"/>
              <a:gd name="connsiteY0" fmla="*/ 380056 h 393284"/>
              <a:gd name="connsiteX1" fmla="*/ 814481 w 1070577"/>
              <a:gd name="connsiteY1" fmla="*/ 44034 h 393284"/>
              <a:gd name="connsiteX2" fmla="*/ 539314 w 1070577"/>
              <a:gd name="connsiteY2" fmla="*/ 8580 h 393284"/>
              <a:gd name="connsiteX3" fmla="*/ 86348 w 1070577"/>
              <a:gd name="connsiteY3" fmla="*/ 87427 h 393284"/>
              <a:gd name="connsiteX4" fmla="*/ 48777 w 1070577"/>
              <a:gd name="connsiteY4" fmla="*/ 393284 h 393284"/>
              <a:gd name="connsiteX0" fmla="*/ 956206 w 1070142"/>
              <a:gd name="connsiteY0" fmla="*/ 448445 h 461673"/>
              <a:gd name="connsiteX1" fmla="*/ 813331 w 1070142"/>
              <a:gd name="connsiteY1" fmla="*/ 112423 h 461673"/>
              <a:gd name="connsiteX2" fmla="*/ 512764 w 1070142"/>
              <a:gd name="connsiteY2" fmla="*/ 769 h 461673"/>
              <a:gd name="connsiteX3" fmla="*/ 85198 w 1070142"/>
              <a:gd name="connsiteY3" fmla="*/ 155816 h 461673"/>
              <a:gd name="connsiteX4" fmla="*/ 47627 w 1070142"/>
              <a:gd name="connsiteY4" fmla="*/ 461673 h 461673"/>
              <a:gd name="connsiteX0" fmla="*/ 959066 w 1073002"/>
              <a:gd name="connsiteY0" fmla="*/ 452477 h 465705"/>
              <a:gd name="connsiteX1" fmla="*/ 816191 w 1073002"/>
              <a:gd name="connsiteY1" fmla="*/ 116455 h 465705"/>
              <a:gd name="connsiteX2" fmla="*/ 515624 w 1073002"/>
              <a:gd name="connsiteY2" fmla="*/ 4801 h 465705"/>
              <a:gd name="connsiteX3" fmla="*/ 79591 w 1073002"/>
              <a:gd name="connsiteY3" fmla="*/ 66714 h 465705"/>
              <a:gd name="connsiteX4" fmla="*/ 50487 w 1073002"/>
              <a:gd name="connsiteY4" fmla="*/ 465705 h 465705"/>
              <a:gd name="connsiteX0" fmla="*/ 840532 w 977795"/>
              <a:gd name="connsiteY0" fmla="*/ 816544 h 816544"/>
              <a:gd name="connsiteX1" fmla="*/ 816191 w 977795"/>
              <a:gd name="connsiteY1" fmla="*/ 116455 h 816544"/>
              <a:gd name="connsiteX2" fmla="*/ 515624 w 977795"/>
              <a:gd name="connsiteY2" fmla="*/ 4801 h 816544"/>
              <a:gd name="connsiteX3" fmla="*/ 79591 w 977795"/>
              <a:gd name="connsiteY3" fmla="*/ 66714 h 816544"/>
              <a:gd name="connsiteX4" fmla="*/ 50487 w 977795"/>
              <a:gd name="connsiteY4" fmla="*/ 465705 h 816544"/>
              <a:gd name="connsiteX0" fmla="*/ 840532 w 928951"/>
              <a:gd name="connsiteY0" fmla="*/ 816544 h 816544"/>
              <a:gd name="connsiteX1" fmla="*/ 816191 w 928951"/>
              <a:gd name="connsiteY1" fmla="*/ 116455 h 816544"/>
              <a:gd name="connsiteX2" fmla="*/ 515624 w 928951"/>
              <a:gd name="connsiteY2" fmla="*/ 4801 h 816544"/>
              <a:gd name="connsiteX3" fmla="*/ 79591 w 928951"/>
              <a:gd name="connsiteY3" fmla="*/ 66714 h 816544"/>
              <a:gd name="connsiteX4" fmla="*/ 50487 w 928951"/>
              <a:gd name="connsiteY4" fmla="*/ 465705 h 816544"/>
              <a:gd name="connsiteX0" fmla="*/ 933665 w 1003847"/>
              <a:gd name="connsiteY0" fmla="*/ 452478 h 465705"/>
              <a:gd name="connsiteX1" fmla="*/ 816191 w 1003847"/>
              <a:gd name="connsiteY1" fmla="*/ 116455 h 465705"/>
              <a:gd name="connsiteX2" fmla="*/ 515624 w 1003847"/>
              <a:gd name="connsiteY2" fmla="*/ 4801 h 465705"/>
              <a:gd name="connsiteX3" fmla="*/ 79591 w 1003847"/>
              <a:gd name="connsiteY3" fmla="*/ 66714 h 465705"/>
              <a:gd name="connsiteX4" fmla="*/ 50487 w 1003847"/>
              <a:gd name="connsiteY4" fmla="*/ 465705 h 465705"/>
              <a:gd name="connsiteX0" fmla="*/ 950599 w 1018228"/>
              <a:gd name="connsiteY0" fmla="*/ 460945 h 465705"/>
              <a:gd name="connsiteX1" fmla="*/ 816191 w 1018228"/>
              <a:gd name="connsiteY1" fmla="*/ 116455 h 465705"/>
              <a:gd name="connsiteX2" fmla="*/ 515624 w 1018228"/>
              <a:gd name="connsiteY2" fmla="*/ 4801 h 465705"/>
              <a:gd name="connsiteX3" fmla="*/ 79591 w 1018228"/>
              <a:gd name="connsiteY3" fmla="*/ 66714 h 465705"/>
              <a:gd name="connsiteX4" fmla="*/ 50487 w 1018228"/>
              <a:gd name="connsiteY4" fmla="*/ 465705 h 465705"/>
              <a:gd name="connsiteX0" fmla="*/ 950599 w 1043595"/>
              <a:gd name="connsiteY0" fmla="*/ 457848 h 462608"/>
              <a:gd name="connsiteX1" fmla="*/ 926257 w 1043595"/>
              <a:gd name="connsiteY1" fmla="*/ 71025 h 462608"/>
              <a:gd name="connsiteX2" fmla="*/ 515624 w 1043595"/>
              <a:gd name="connsiteY2" fmla="*/ 1704 h 462608"/>
              <a:gd name="connsiteX3" fmla="*/ 79591 w 1043595"/>
              <a:gd name="connsiteY3" fmla="*/ 63617 h 462608"/>
              <a:gd name="connsiteX4" fmla="*/ 50487 w 1043595"/>
              <a:gd name="connsiteY4" fmla="*/ 462608 h 462608"/>
              <a:gd name="connsiteX0" fmla="*/ 928406 w 1021402"/>
              <a:gd name="connsiteY0" fmla="*/ 457385 h 462145"/>
              <a:gd name="connsiteX1" fmla="*/ 904064 w 1021402"/>
              <a:gd name="connsiteY1" fmla="*/ 70562 h 462145"/>
              <a:gd name="connsiteX2" fmla="*/ 493431 w 1021402"/>
              <a:gd name="connsiteY2" fmla="*/ 1241 h 462145"/>
              <a:gd name="connsiteX3" fmla="*/ 158998 w 1021402"/>
              <a:gd name="connsiteY3" fmla="*/ 88554 h 462145"/>
              <a:gd name="connsiteX4" fmla="*/ 28294 w 1021402"/>
              <a:gd name="connsiteY4" fmla="*/ 462145 h 462145"/>
              <a:gd name="connsiteX0" fmla="*/ 928572 w 1021205"/>
              <a:gd name="connsiteY0" fmla="*/ 498671 h 503431"/>
              <a:gd name="connsiteX1" fmla="*/ 904230 w 1021205"/>
              <a:gd name="connsiteY1" fmla="*/ 111848 h 503431"/>
              <a:gd name="connsiteX2" fmla="*/ 502064 w 1021205"/>
              <a:gd name="connsiteY2" fmla="*/ 193 h 503431"/>
              <a:gd name="connsiteX3" fmla="*/ 159164 w 1021205"/>
              <a:gd name="connsiteY3" fmla="*/ 129840 h 503431"/>
              <a:gd name="connsiteX4" fmla="*/ 28460 w 1021205"/>
              <a:gd name="connsiteY4" fmla="*/ 503431 h 503431"/>
              <a:gd name="connsiteX0" fmla="*/ 928572 w 1002246"/>
              <a:gd name="connsiteY0" fmla="*/ 498479 h 503239"/>
              <a:gd name="connsiteX1" fmla="*/ 828030 w 1002246"/>
              <a:gd name="connsiteY1" fmla="*/ 128589 h 503239"/>
              <a:gd name="connsiteX2" fmla="*/ 502064 w 1002246"/>
              <a:gd name="connsiteY2" fmla="*/ 1 h 503239"/>
              <a:gd name="connsiteX3" fmla="*/ 159164 w 1002246"/>
              <a:gd name="connsiteY3" fmla="*/ 129648 h 503239"/>
              <a:gd name="connsiteX4" fmla="*/ 28460 w 1002246"/>
              <a:gd name="connsiteY4" fmla="*/ 503239 h 503239"/>
              <a:gd name="connsiteX0" fmla="*/ 928572 w 999339"/>
              <a:gd name="connsiteY0" fmla="*/ 498479 h 503239"/>
              <a:gd name="connsiteX1" fmla="*/ 828030 w 999339"/>
              <a:gd name="connsiteY1" fmla="*/ 128589 h 503239"/>
              <a:gd name="connsiteX2" fmla="*/ 502064 w 999339"/>
              <a:gd name="connsiteY2" fmla="*/ 1 h 503239"/>
              <a:gd name="connsiteX3" fmla="*/ 159164 w 999339"/>
              <a:gd name="connsiteY3" fmla="*/ 129648 h 503239"/>
              <a:gd name="connsiteX4" fmla="*/ 28460 w 999339"/>
              <a:gd name="connsiteY4" fmla="*/ 503239 h 503239"/>
              <a:gd name="connsiteX0" fmla="*/ 928572 w 1016991"/>
              <a:gd name="connsiteY0" fmla="*/ 504411 h 509171"/>
              <a:gd name="connsiteX1" fmla="*/ 904230 w 1016991"/>
              <a:gd name="connsiteY1" fmla="*/ 83721 h 509171"/>
              <a:gd name="connsiteX2" fmla="*/ 502064 w 1016991"/>
              <a:gd name="connsiteY2" fmla="*/ 5933 h 509171"/>
              <a:gd name="connsiteX3" fmla="*/ 159164 w 1016991"/>
              <a:gd name="connsiteY3" fmla="*/ 135580 h 509171"/>
              <a:gd name="connsiteX4" fmla="*/ 28460 w 1016991"/>
              <a:gd name="connsiteY4" fmla="*/ 509171 h 509171"/>
              <a:gd name="connsiteX0" fmla="*/ 928572 w 1040623"/>
              <a:gd name="connsiteY0" fmla="*/ 506312 h 511072"/>
              <a:gd name="connsiteX1" fmla="*/ 904230 w 1040623"/>
              <a:gd name="connsiteY1" fmla="*/ 85622 h 511072"/>
              <a:gd name="connsiteX2" fmla="*/ 502064 w 1040623"/>
              <a:gd name="connsiteY2" fmla="*/ 7834 h 511072"/>
              <a:gd name="connsiteX3" fmla="*/ 159164 w 1040623"/>
              <a:gd name="connsiteY3" fmla="*/ 137481 h 511072"/>
              <a:gd name="connsiteX4" fmla="*/ 28460 w 1040623"/>
              <a:gd name="connsiteY4" fmla="*/ 511072 h 511072"/>
              <a:gd name="connsiteX0" fmla="*/ 928572 w 1032873"/>
              <a:gd name="connsiteY0" fmla="*/ 525737 h 530497"/>
              <a:gd name="connsiteX1" fmla="*/ 904230 w 1032873"/>
              <a:gd name="connsiteY1" fmla="*/ 105047 h 530497"/>
              <a:gd name="connsiteX2" fmla="*/ 502064 w 1032873"/>
              <a:gd name="connsiteY2" fmla="*/ 27259 h 530497"/>
              <a:gd name="connsiteX3" fmla="*/ 159164 w 1032873"/>
              <a:gd name="connsiteY3" fmla="*/ 156906 h 530497"/>
              <a:gd name="connsiteX4" fmla="*/ 28460 w 1032873"/>
              <a:gd name="connsiteY4" fmla="*/ 530497 h 530497"/>
              <a:gd name="connsiteX0" fmla="*/ 928241 w 1021602"/>
              <a:gd name="connsiteY0" fmla="*/ 550313 h 555073"/>
              <a:gd name="connsiteX1" fmla="*/ 903899 w 1021602"/>
              <a:gd name="connsiteY1" fmla="*/ 129623 h 555073"/>
              <a:gd name="connsiteX2" fmla="*/ 484799 w 1021602"/>
              <a:gd name="connsiteY2" fmla="*/ 1035 h 555073"/>
              <a:gd name="connsiteX3" fmla="*/ 158833 w 1021602"/>
              <a:gd name="connsiteY3" fmla="*/ 181482 h 555073"/>
              <a:gd name="connsiteX4" fmla="*/ 28129 w 1021602"/>
              <a:gd name="connsiteY4" fmla="*/ 555073 h 555073"/>
              <a:gd name="connsiteX0" fmla="*/ 932680 w 1026041"/>
              <a:gd name="connsiteY0" fmla="*/ 550313 h 555073"/>
              <a:gd name="connsiteX1" fmla="*/ 908338 w 1026041"/>
              <a:gd name="connsiteY1" fmla="*/ 129623 h 555073"/>
              <a:gd name="connsiteX2" fmla="*/ 489238 w 1026041"/>
              <a:gd name="connsiteY2" fmla="*/ 1035 h 555073"/>
              <a:gd name="connsiteX3" fmla="*/ 163272 w 1026041"/>
              <a:gd name="connsiteY3" fmla="*/ 181482 h 555073"/>
              <a:gd name="connsiteX4" fmla="*/ 32568 w 1026041"/>
              <a:gd name="connsiteY4" fmla="*/ 555073 h 555073"/>
              <a:gd name="connsiteX0" fmla="*/ 1275779 w 1369140"/>
              <a:gd name="connsiteY0" fmla="*/ 550313 h 550313"/>
              <a:gd name="connsiteX1" fmla="*/ 1251437 w 1369140"/>
              <a:gd name="connsiteY1" fmla="*/ 129623 h 550313"/>
              <a:gd name="connsiteX2" fmla="*/ 832337 w 1369140"/>
              <a:gd name="connsiteY2" fmla="*/ 1035 h 550313"/>
              <a:gd name="connsiteX3" fmla="*/ 506371 w 1369140"/>
              <a:gd name="connsiteY3" fmla="*/ 181482 h 550313"/>
              <a:gd name="connsiteX4" fmla="*/ 11600 w 1369140"/>
              <a:gd name="connsiteY4" fmla="*/ 131740 h 550313"/>
              <a:gd name="connsiteX0" fmla="*/ 1367387 w 1460748"/>
              <a:gd name="connsiteY0" fmla="*/ 550313 h 550313"/>
              <a:gd name="connsiteX1" fmla="*/ 1343045 w 1460748"/>
              <a:gd name="connsiteY1" fmla="*/ 129623 h 550313"/>
              <a:gd name="connsiteX2" fmla="*/ 923945 w 1460748"/>
              <a:gd name="connsiteY2" fmla="*/ 1035 h 550313"/>
              <a:gd name="connsiteX3" fmla="*/ 597979 w 1460748"/>
              <a:gd name="connsiteY3" fmla="*/ 181482 h 550313"/>
              <a:gd name="connsiteX4" fmla="*/ 10075 w 1460748"/>
              <a:gd name="connsiteY4" fmla="*/ 64007 h 550313"/>
              <a:gd name="connsiteX0" fmla="*/ 1087987 w 1347609"/>
              <a:gd name="connsiteY0" fmla="*/ 2297180 h 2297180"/>
              <a:gd name="connsiteX1" fmla="*/ 1343045 w 1347609"/>
              <a:gd name="connsiteY1" fmla="*/ 208557 h 2297180"/>
              <a:gd name="connsiteX2" fmla="*/ 923945 w 1347609"/>
              <a:gd name="connsiteY2" fmla="*/ 79969 h 2297180"/>
              <a:gd name="connsiteX3" fmla="*/ 597979 w 1347609"/>
              <a:gd name="connsiteY3" fmla="*/ 260416 h 2297180"/>
              <a:gd name="connsiteX4" fmla="*/ 10075 w 1347609"/>
              <a:gd name="connsiteY4" fmla="*/ 142941 h 2297180"/>
              <a:gd name="connsiteX0" fmla="*/ 1087987 w 1365745"/>
              <a:gd name="connsiteY0" fmla="*/ 2225062 h 2225062"/>
              <a:gd name="connsiteX1" fmla="*/ 1343045 w 1365745"/>
              <a:gd name="connsiteY1" fmla="*/ 136439 h 2225062"/>
              <a:gd name="connsiteX2" fmla="*/ 597979 w 1365745"/>
              <a:gd name="connsiteY2" fmla="*/ 188298 h 2225062"/>
              <a:gd name="connsiteX3" fmla="*/ 10075 w 1365745"/>
              <a:gd name="connsiteY3" fmla="*/ 70823 h 2225062"/>
              <a:gd name="connsiteX0" fmla="*/ 1089342 w 1382517"/>
              <a:gd name="connsiteY0" fmla="*/ 2169795 h 2169795"/>
              <a:gd name="connsiteX1" fmla="*/ 1361334 w 1382517"/>
              <a:gd name="connsiteY1" fmla="*/ 580706 h 2169795"/>
              <a:gd name="connsiteX2" fmla="*/ 599334 w 1382517"/>
              <a:gd name="connsiteY2" fmla="*/ 133031 h 2169795"/>
              <a:gd name="connsiteX3" fmla="*/ 11430 w 1382517"/>
              <a:gd name="connsiteY3" fmla="*/ 15556 h 2169795"/>
              <a:gd name="connsiteX0" fmla="*/ 852275 w 1364688"/>
              <a:gd name="connsiteY0" fmla="*/ 1695662 h 1695662"/>
              <a:gd name="connsiteX1" fmla="*/ 1361334 w 1364688"/>
              <a:gd name="connsiteY1" fmla="*/ 580706 h 1695662"/>
              <a:gd name="connsiteX2" fmla="*/ 599334 w 1364688"/>
              <a:gd name="connsiteY2" fmla="*/ 133031 h 1695662"/>
              <a:gd name="connsiteX3" fmla="*/ 11430 w 1364688"/>
              <a:gd name="connsiteY3" fmla="*/ 15556 h 1695662"/>
              <a:gd name="connsiteX0" fmla="*/ 851270 w 1060763"/>
              <a:gd name="connsiteY0" fmla="*/ 1695501 h 1695501"/>
              <a:gd name="connsiteX1" fmla="*/ 1047062 w 1060763"/>
              <a:gd name="connsiteY1" fmla="*/ 572079 h 1695501"/>
              <a:gd name="connsiteX2" fmla="*/ 598329 w 1060763"/>
              <a:gd name="connsiteY2" fmla="*/ 132870 h 1695501"/>
              <a:gd name="connsiteX3" fmla="*/ 10425 w 1060763"/>
              <a:gd name="connsiteY3" fmla="*/ 15395 h 1695501"/>
              <a:gd name="connsiteX0" fmla="*/ 854474 w 1073145"/>
              <a:gd name="connsiteY0" fmla="*/ 1716955 h 1716955"/>
              <a:gd name="connsiteX1" fmla="*/ 1050266 w 1073145"/>
              <a:gd name="connsiteY1" fmla="*/ 593533 h 1716955"/>
              <a:gd name="connsiteX2" fmla="*/ 466066 w 1073145"/>
              <a:gd name="connsiteY2" fmla="*/ 69657 h 1716955"/>
              <a:gd name="connsiteX3" fmla="*/ 13629 w 1073145"/>
              <a:gd name="connsiteY3" fmla="*/ 36849 h 1716955"/>
              <a:gd name="connsiteX0" fmla="*/ 865069 w 1083740"/>
              <a:gd name="connsiteY0" fmla="*/ 1746462 h 1746462"/>
              <a:gd name="connsiteX1" fmla="*/ 1060861 w 1083740"/>
              <a:gd name="connsiteY1" fmla="*/ 623040 h 1746462"/>
              <a:gd name="connsiteX2" fmla="*/ 476661 w 1083740"/>
              <a:gd name="connsiteY2" fmla="*/ 99164 h 1746462"/>
              <a:gd name="connsiteX3" fmla="*/ 24224 w 1083740"/>
              <a:gd name="connsiteY3" fmla="*/ 66356 h 1746462"/>
              <a:gd name="connsiteX0" fmla="*/ 840845 w 1059516"/>
              <a:gd name="connsiteY0" fmla="*/ 1682721 h 1682721"/>
              <a:gd name="connsiteX1" fmla="*/ 1036637 w 1059516"/>
              <a:gd name="connsiteY1" fmla="*/ 559299 h 1682721"/>
              <a:gd name="connsiteX2" fmla="*/ 452437 w 1059516"/>
              <a:gd name="connsiteY2" fmla="*/ 35423 h 1682721"/>
              <a:gd name="connsiteX3" fmla="*/ 0 w 1059516"/>
              <a:gd name="connsiteY3" fmla="*/ 2615 h 1682721"/>
              <a:gd name="connsiteX0" fmla="*/ 840845 w 1064224"/>
              <a:gd name="connsiteY0" fmla="*/ 1680106 h 1680106"/>
              <a:gd name="connsiteX1" fmla="*/ 1036637 w 1064224"/>
              <a:gd name="connsiteY1" fmla="*/ 556684 h 1680106"/>
              <a:gd name="connsiteX2" fmla="*/ 384703 w 1064224"/>
              <a:gd name="connsiteY2" fmla="*/ 447675 h 1680106"/>
              <a:gd name="connsiteX3" fmla="*/ 0 w 1064224"/>
              <a:gd name="connsiteY3" fmla="*/ 0 h 1680106"/>
              <a:gd name="connsiteX0" fmla="*/ 840845 w 1064224"/>
              <a:gd name="connsiteY0" fmla="*/ 1680106 h 1680106"/>
              <a:gd name="connsiteX1" fmla="*/ 1036637 w 1064224"/>
              <a:gd name="connsiteY1" fmla="*/ 556684 h 1680106"/>
              <a:gd name="connsiteX2" fmla="*/ 384703 w 1064224"/>
              <a:gd name="connsiteY2" fmla="*/ 447675 h 1680106"/>
              <a:gd name="connsiteX3" fmla="*/ 0 w 1064224"/>
              <a:gd name="connsiteY3" fmla="*/ 0 h 1680106"/>
              <a:gd name="connsiteX0" fmla="*/ 840845 w 1091660"/>
              <a:gd name="connsiteY0" fmla="*/ 1680106 h 1680106"/>
              <a:gd name="connsiteX1" fmla="*/ 1036637 w 1091660"/>
              <a:gd name="connsiteY1" fmla="*/ 556684 h 1680106"/>
              <a:gd name="connsiteX2" fmla="*/ 0 w 1091660"/>
              <a:gd name="connsiteY2" fmla="*/ 0 h 1680106"/>
              <a:gd name="connsiteX0" fmla="*/ 840845 w 928426"/>
              <a:gd name="connsiteY0" fmla="*/ 1680106 h 1680106"/>
              <a:gd name="connsiteX1" fmla="*/ 740303 w 928426"/>
              <a:gd name="connsiteY1" fmla="*/ 463551 h 1680106"/>
              <a:gd name="connsiteX2" fmla="*/ 0 w 928426"/>
              <a:gd name="connsiteY2" fmla="*/ 0 h 1680106"/>
              <a:gd name="connsiteX0" fmla="*/ 840845 w 938721"/>
              <a:gd name="connsiteY0" fmla="*/ 1680106 h 1680106"/>
              <a:gd name="connsiteX1" fmla="*/ 740303 w 938721"/>
              <a:gd name="connsiteY1" fmla="*/ 463551 h 1680106"/>
              <a:gd name="connsiteX2" fmla="*/ 0 w 938721"/>
              <a:gd name="connsiteY2" fmla="*/ 0 h 1680106"/>
              <a:gd name="connsiteX0" fmla="*/ 815445 w 909168"/>
              <a:gd name="connsiteY0" fmla="*/ 1722440 h 1722440"/>
              <a:gd name="connsiteX1" fmla="*/ 740303 w 909168"/>
              <a:gd name="connsiteY1" fmla="*/ 463551 h 1722440"/>
              <a:gd name="connsiteX2" fmla="*/ 0 w 909168"/>
              <a:gd name="connsiteY2" fmla="*/ 0 h 1722440"/>
              <a:gd name="connsiteX0" fmla="*/ 815445 w 935396"/>
              <a:gd name="connsiteY0" fmla="*/ 1722440 h 1722440"/>
              <a:gd name="connsiteX1" fmla="*/ 740303 w 935396"/>
              <a:gd name="connsiteY1" fmla="*/ 463551 h 1722440"/>
              <a:gd name="connsiteX2" fmla="*/ 0 w 935396"/>
              <a:gd name="connsiteY2" fmla="*/ 0 h 1722440"/>
              <a:gd name="connsiteX0" fmla="*/ 0 w 771563"/>
              <a:gd name="connsiteY0" fmla="*/ 1426107 h 1426107"/>
              <a:gd name="connsiteX1" fmla="*/ 771525 w 771563"/>
              <a:gd name="connsiteY1" fmla="*/ 463551 h 1426107"/>
              <a:gd name="connsiteX2" fmla="*/ 31222 w 771563"/>
              <a:gd name="connsiteY2" fmla="*/ 0 h 14261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71563" h="1426107">
                <a:moveTo>
                  <a:pt x="0" y="1426107"/>
                </a:moveTo>
                <a:cubicBezTo>
                  <a:pt x="244871" y="876699"/>
                  <a:pt x="766321" y="701236"/>
                  <a:pt x="771525" y="463551"/>
                </a:cubicBezTo>
                <a:cubicBezTo>
                  <a:pt x="776729" y="225867"/>
                  <a:pt x="247188" y="115976"/>
                  <a:pt x="31222" y="0"/>
                </a:cubicBezTo>
              </a:path>
            </a:pathLst>
          </a:custGeom>
          <a:noFill/>
          <a:ln w="38100" cap="rnd">
            <a:solidFill>
              <a:srgbClr val="92D050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cxnSp>
        <p:nvCxnSpPr>
          <p:cNvPr id="436" name="Connettore 1 435"/>
          <p:cNvCxnSpPr/>
          <p:nvPr/>
        </p:nvCxnSpPr>
        <p:spPr>
          <a:xfrm flipH="1">
            <a:off x="5440260" y="4482536"/>
            <a:ext cx="31275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37" name="Gruppo 436"/>
          <p:cNvGrpSpPr/>
          <p:nvPr/>
        </p:nvGrpSpPr>
        <p:grpSpPr>
          <a:xfrm>
            <a:off x="5272054" y="4683163"/>
            <a:ext cx="258172" cy="158098"/>
            <a:chOff x="3868714" y="1998702"/>
            <a:chExt cx="258172" cy="158098"/>
          </a:xfrm>
        </p:grpSpPr>
        <p:sp>
          <p:nvSpPr>
            <p:cNvPr id="438" name="Rettangolo 437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39" name="Ovale 438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440" name="Connettore 1 439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1" name="Gruppo 440"/>
          <p:cNvGrpSpPr/>
          <p:nvPr/>
        </p:nvGrpSpPr>
        <p:grpSpPr>
          <a:xfrm>
            <a:off x="5110198" y="4683163"/>
            <a:ext cx="158098" cy="158098"/>
            <a:chOff x="8144970" y="2965065"/>
            <a:chExt cx="158098" cy="158098"/>
          </a:xfrm>
        </p:grpSpPr>
        <p:sp>
          <p:nvSpPr>
            <p:cNvPr id="442" name="Rettangolo 441"/>
            <p:cNvSpPr/>
            <p:nvPr/>
          </p:nvSpPr>
          <p:spPr>
            <a:xfrm>
              <a:off x="8144970" y="2965065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3" name="Ovale 442"/>
            <p:cNvSpPr/>
            <p:nvPr/>
          </p:nvSpPr>
          <p:spPr>
            <a:xfrm>
              <a:off x="8170912" y="2991195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grpSp>
        <p:nvGrpSpPr>
          <p:cNvPr id="444" name="Gruppo 443"/>
          <p:cNvGrpSpPr/>
          <p:nvPr/>
        </p:nvGrpSpPr>
        <p:grpSpPr>
          <a:xfrm>
            <a:off x="5272054" y="4386030"/>
            <a:ext cx="258172" cy="158098"/>
            <a:chOff x="3868714" y="1998702"/>
            <a:chExt cx="258172" cy="158098"/>
          </a:xfrm>
        </p:grpSpPr>
        <p:sp>
          <p:nvSpPr>
            <p:cNvPr id="445" name="Rettangolo 444"/>
            <p:cNvSpPr/>
            <p:nvPr/>
          </p:nvSpPr>
          <p:spPr>
            <a:xfrm>
              <a:off x="3968788" y="1998702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46" name="Ovale 445"/>
            <p:cNvSpPr/>
            <p:nvPr/>
          </p:nvSpPr>
          <p:spPr>
            <a:xfrm>
              <a:off x="3994730" y="2024832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cxnSp>
          <p:nvCxnSpPr>
            <p:cNvPr id="447" name="Connettore 1 446"/>
            <p:cNvCxnSpPr/>
            <p:nvPr/>
          </p:nvCxnSpPr>
          <p:spPr>
            <a:xfrm>
              <a:off x="3868714" y="2078832"/>
              <a:ext cx="98994" cy="0"/>
            </a:xfrm>
            <a:prstGeom prst="line">
              <a:avLst/>
            </a:prstGeom>
            <a:ln w="1905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48" name="Gruppo 447"/>
          <p:cNvGrpSpPr/>
          <p:nvPr/>
        </p:nvGrpSpPr>
        <p:grpSpPr>
          <a:xfrm>
            <a:off x="5110198" y="4386030"/>
            <a:ext cx="158098" cy="158098"/>
            <a:chOff x="8144970" y="2965065"/>
            <a:chExt cx="158098" cy="158098"/>
          </a:xfrm>
        </p:grpSpPr>
        <p:sp>
          <p:nvSpPr>
            <p:cNvPr id="449" name="Rettangolo 448"/>
            <p:cNvSpPr/>
            <p:nvPr/>
          </p:nvSpPr>
          <p:spPr>
            <a:xfrm>
              <a:off x="8144970" y="2965065"/>
              <a:ext cx="158098" cy="158098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50" name="Ovale 449"/>
            <p:cNvSpPr/>
            <p:nvPr/>
          </p:nvSpPr>
          <p:spPr>
            <a:xfrm>
              <a:off x="8170912" y="2991195"/>
              <a:ext cx="108000" cy="108000"/>
            </a:xfrm>
            <a:prstGeom prst="ellipse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451" name="Croce 450"/>
          <p:cNvSpPr/>
          <p:nvPr/>
        </p:nvSpPr>
        <p:spPr>
          <a:xfrm>
            <a:off x="1047828" y="4270615"/>
            <a:ext cx="338886" cy="338886"/>
          </a:xfrm>
          <a:prstGeom prst="plus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2" name="Rettangolo 451"/>
          <p:cNvSpPr/>
          <p:nvPr/>
        </p:nvSpPr>
        <p:spPr>
          <a:xfrm>
            <a:off x="1049483" y="4769582"/>
            <a:ext cx="346446" cy="1603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3" name="Figura a mano libera 452"/>
          <p:cNvSpPr/>
          <p:nvPr/>
        </p:nvSpPr>
        <p:spPr>
          <a:xfrm>
            <a:off x="2447443" y="4460895"/>
            <a:ext cx="2732089" cy="971058"/>
          </a:xfrm>
          <a:custGeom>
            <a:avLst/>
            <a:gdLst>
              <a:gd name="connsiteX0" fmla="*/ 1975359 w 2452773"/>
              <a:gd name="connsiteY0" fmla="*/ 1329810 h 1334572"/>
              <a:gd name="connsiteX1" fmla="*/ 2408747 w 2452773"/>
              <a:gd name="connsiteY1" fmla="*/ 839272 h 1334572"/>
              <a:gd name="connsiteX2" fmla="*/ 1027622 w 2452773"/>
              <a:gd name="connsiteY2" fmla="*/ 1072 h 1334572"/>
              <a:gd name="connsiteX3" fmla="*/ 8447 w 2452773"/>
              <a:gd name="connsiteY3" fmla="*/ 1025010 h 1334572"/>
              <a:gd name="connsiteX4" fmla="*/ 541847 w 2452773"/>
              <a:gd name="connsiteY4" fmla="*/ 1334572 h 1334572"/>
              <a:gd name="connsiteX0" fmla="*/ 1830569 w 2307983"/>
              <a:gd name="connsiteY0" fmla="*/ 1330495 h 1335257"/>
              <a:gd name="connsiteX1" fmla="*/ 2263957 w 2307983"/>
              <a:gd name="connsiteY1" fmla="*/ 839957 h 1335257"/>
              <a:gd name="connsiteX2" fmla="*/ 882832 w 2307983"/>
              <a:gd name="connsiteY2" fmla="*/ 1757 h 1335257"/>
              <a:gd name="connsiteX3" fmla="*/ 11295 w 2307983"/>
              <a:gd name="connsiteY3" fmla="*/ 639933 h 1335257"/>
              <a:gd name="connsiteX4" fmla="*/ 397057 w 2307983"/>
              <a:gd name="connsiteY4" fmla="*/ 1335257 h 1335257"/>
              <a:gd name="connsiteX0" fmla="*/ 1830569 w 2204044"/>
              <a:gd name="connsiteY0" fmla="*/ 1329168 h 1333930"/>
              <a:gd name="connsiteX1" fmla="*/ 2144895 w 2204044"/>
              <a:gd name="connsiteY1" fmla="*/ 552880 h 1333930"/>
              <a:gd name="connsiteX2" fmla="*/ 882832 w 2204044"/>
              <a:gd name="connsiteY2" fmla="*/ 430 h 1333930"/>
              <a:gd name="connsiteX3" fmla="*/ 11295 w 2204044"/>
              <a:gd name="connsiteY3" fmla="*/ 638606 h 1333930"/>
              <a:gd name="connsiteX4" fmla="*/ 397057 w 2204044"/>
              <a:gd name="connsiteY4" fmla="*/ 1333930 h 1333930"/>
              <a:gd name="connsiteX0" fmla="*/ 1842129 w 2197194"/>
              <a:gd name="connsiteY0" fmla="*/ 1362473 h 1367235"/>
              <a:gd name="connsiteX1" fmla="*/ 2156455 w 2197194"/>
              <a:gd name="connsiteY1" fmla="*/ 586185 h 1367235"/>
              <a:gd name="connsiteX2" fmla="*/ 1156329 w 2197194"/>
              <a:gd name="connsiteY2" fmla="*/ 398 h 1367235"/>
              <a:gd name="connsiteX3" fmla="*/ 22855 w 2197194"/>
              <a:gd name="connsiteY3" fmla="*/ 671911 h 1367235"/>
              <a:gd name="connsiteX4" fmla="*/ 408617 w 2197194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23376 w 2185756"/>
              <a:gd name="connsiteY0" fmla="*/ 1362473 h 1367235"/>
              <a:gd name="connsiteX1" fmla="*/ 2137702 w 2185756"/>
              <a:gd name="connsiteY1" fmla="*/ 586185 h 1367235"/>
              <a:gd name="connsiteX2" fmla="*/ 1032801 w 2185756"/>
              <a:gd name="connsiteY2" fmla="*/ 398 h 1367235"/>
              <a:gd name="connsiteX3" fmla="*/ 4102 w 2185756"/>
              <a:gd name="connsiteY3" fmla="*/ 671911 h 1367235"/>
              <a:gd name="connsiteX4" fmla="*/ 389864 w 2185756"/>
              <a:gd name="connsiteY4" fmla="*/ 1367235 h 1367235"/>
              <a:gd name="connsiteX0" fmla="*/ 1298443 w 2140068"/>
              <a:gd name="connsiteY0" fmla="*/ 1354007 h 1367235"/>
              <a:gd name="connsiteX1" fmla="*/ 2137702 w 2140068"/>
              <a:gd name="connsiteY1" fmla="*/ 586185 h 1367235"/>
              <a:gd name="connsiteX2" fmla="*/ 1032801 w 2140068"/>
              <a:gd name="connsiteY2" fmla="*/ 398 h 1367235"/>
              <a:gd name="connsiteX3" fmla="*/ 4102 w 2140068"/>
              <a:gd name="connsiteY3" fmla="*/ 671911 h 1367235"/>
              <a:gd name="connsiteX4" fmla="*/ 389864 w 2140068"/>
              <a:gd name="connsiteY4" fmla="*/ 1367235 h 1367235"/>
              <a:gd name="connsiteX0" fmla="*/ 1305822 w 2150553"/>
              <a:gd name="connsiteY0" fmla="*/ 773740 h 786968"/>
              <a:gd name="connsiteX1" fmla="*/ 2145081 w 2150553"/>
              <a:gd name="connsiteY1" fmla="*/ 5918 h 786968"/>
              <a:gd name="connsiteX2" fmla="*/ 887780 w 2150553"/>
              <a:gd name="connsiteY2" fmla="*/ 402264 h 786968"/>
              <a:gd name="connsiteX3" fmla="*/ 11481 w 2150553"/>
              <a:gd name="connsiteY3" fmla="*/ 91644 h 786968"/>
              <a:gd name="connsiteX4" fmla="*/ 397243 w 2150553"/>
              <a:gd name="connsiteY4" fmla="*/ 786968 h 786968"/>
              <a:gd name="connsiteX0" fmla="*/ 957356 w 1802087"/>
              <a:gd name="connsiteY0" fmla="*/ 774623 h 787851"/>
              <a:gd name="connsiteX1" fmla="*/ 1796615 w 1802087"/>
              <a:gd name="connsiteY1" fmla="*/ 6801 h 787851"/>
              <a:gd name="connsiteX2" fmla="*/ 539314 w 1802087"/>
              <a:gd name="connsiteY2" fmla="*/ 403147 h 787851"/>
              <a:gd name="connsiteX3" fmla="*/ 86348 w 1802087"/>
              <a:gd name="connsiteY3" fmla="*/ 481994 h 787851"/>
              <a:gd name="connsiteX4" fmla="*/ 48777 w 1802087"/>
              <a:gd name="connsiteY4" fmla="*/ 787851 h 787851"/>
              <a:gd name="connsiteX0" fmla="*/ 957356 w 1098324"/>
              <a:gd name="connsiteY0" fmla="*/ 372002 h 385230"/>
              <a:gd name="connsiteX1" fmla="*/ 933015 w 1098324"/>
              <a:gd name="connsiteY1" fmla="*/ 103714 h 385230"/>
              <a:gd name="connsiteX2" fmla="*/ 539314 w 1098324"/>
              <a:gd name="connsiteY2" fmla="*/ 526 h 385230"/>
              <a:gd name="connsiteX3" fmla="*/ 86348 w 1098324"/>
              <a:gd name="connsiteY3" fmla="*/ 79373 h 385230"/>
              <a:gd name="connsiteX4" fmla="*/ 48777 w 1098324"/>
              <a:gd name="connsiteY4" fmla="*/ 385230 h 385230"/>
              <a:gd name="connsiteX0" fmla="*/ 957356 w 1070577"/>
              <a:gd name="connsiteY0" fmla="*/ 380056 h 393284"/>
              <a:gd name="connsiteX1" fmla="*/ 814481 w 1070577"/>
              <a:gd name="connsiteY1" fmla="*/ 44034 h 393284"/>
              <a:gd name="connsiteX2" fmla="*/ 539314 w 1070577"/>
              <a:gd name="connsiteY2" fmla="*/ 8580 h 393284"/>
              <a:gd name="connsiteX3" fmla="*/ 86348 w 1070577"/>
              <a:gd name="connsiteY3" fmla="*/ 87427 h 393284"/>
              <a:gd name="connsiteX4" fmla="*/ 48777 w 1070577"/>
              <a:gd name="connsiteY4" fmla="*/ 393284 h 393284"/>
              <a:gd name="connsiteX0" fmla="*/ 956206 w 1070142"/>
              <a:gd name="connsiteY0" fmla="*/ 448445 h 461673"/>
              <a:gd name="connsiteX1" fmla="*/ 813331 w 1070142"/>
              <a:gd name="connsiteY1" fmla="*/ 112423 h 461673"/>
              <a:gd name="connsiteX2" fmla="*/ 512764 w 1070142"/>
              <a:gd name="connsiteY2" fmla="*/ 769 h 461673"/>
              <a:gd name="connsiteX3" fmla="*/ 85198 w 1070142"/>
              <a:gd name="connsiteY3" fmla="*/ 155816 h 461673"/>
              <a:gd name="connsiteX4" fmla="*/ 47627 w 1070142"/>
              <a:gd name="connsiteY4" fmla="*/ 461673 h 461673"/>
              <a:gd name="connsiteX0" fmla="*/ 959066 w 1073002"/>
              <a:gd name="connsiteY0" fmla="*/ 452477 h 465705"/>
              <a:gd name="connsiteX1" fmla="*/ 816191 w 1073002"/>
              <a:gd name="connsiteY1" fmla="*/ 116455 h 465705"/>
              <a:gd name="connsiteX2" fmla="*/ 515624 w 1073002"/>
              <a:gd name="connsiteY2" fmla="*/ 4801 h 465705"/>
              <a:gd name="connsiteX3" fmla="*/ 79591 w 1073002"/>
              <a:gd name="connsiteY3" fmla="*/ 66714 h 465705"/>
              <a:gd name="connsiteX4" fmla="*/ 50487 w 1073002"/>
              <a:gd name="connsiteY4" fmla="*/ 465705 h 465705"/>
              <a:gd name="connsiteX0" fmla="*/ 840532 w 977795"/>
              <a:gd name="connsiteY0" fmla="*/ 816544 h 816544"/>
              <a:gd name="connsiteX1" fmla="*/ 816191 w 977795"/>
              <a:gd name="connsiteY1" fmla="*/ 116455 h 816544"/>
              <a:gd name="connsiteX2" fmla="*/ 515624 w 977795"/>
              <a:gd name="connsiteY2" fmla="*/ 4801 h 816544"/>
              <a:gd name="connsiteX3" fmla="*/ 79591 w 977795"/>
              <a:gd name="connsiteY3" fmla="*/ 66714 h 816544"/>
              <a:gd name="connsiteX4" fmla="*/ 50487 w 977795"/>
              <a:gd name="connsiteY4" fmla="*/ 465705 h 816544"/>
              <a:gd name="connsiteX0" fmla="*/ 840532 w 928951"/>
              <a:gd name="connsiteY0" fmla="*/ 816544 h 816544"/>
              <a:gd name="connsiteX1" fmla="*/ 816191 w 928951"/>
              <a:gd name="connsiteY1" fmla="*/ 116455 h 816544"/>
              <a:gd name="connsiteX2" fmla="*/ 515624 w 928951"/>
              <a:gd name="connsiteY2" fmla="*/ 4801 h 816544"/>
              <a:gd name="connsiteX3" fmla="*/ 79591 w 928951"/>
              <a:gd name="connsiteY3" fmla="*/ 66714 h 816544"/>
              <a:gd name="connsiteX4" fmla="*/ 50487 w 928951"/>
              <a:gd name="connsiteY4" fmla="*/ 465705 h 816544"/>
              <a:gd name="connsiteX0" fmla="*/ 933665 w 1003847"/>
              <a:gd name="connsiteY0" fmla="*/ 452478 h 465705"/>
              <a:gd name="connsiteX1" fmla="*/ 816191 w 1003847"/>
              <a:gd name="connsiteY1" fmla="*/ 116455 h 465705"/>
              <a:gd name="connsiteX2" fmla="*/ 515624 w 1003847"/>
              <a:gd name="connsiteY2" fmla="*/ 4801 h 465705"/>
              <a:gd name="connsiteX3" fmla="*/ 79591 w 1003847"/>
              <a:gd name="connsiteY3" fmla="*/ 66714 h 465705"/>
              <a:gd name="connsiteX4" fmla="*/ 50487 w 1003847"/>
              <a:gd name="connsiteY4" fmla="*/ 465705 h 465705"/>
              <a:gd name="connsiteX0" fmla="*/ 950599 w 1018228"/>
              <a:gd name="connsiteY0" fmla="*/ 460945 h 465705"/>
              <a:gd name="connsiteX1" fmla="*/ 816191 w 1018228"/>
              <a:gd name="connsiteY1" fmla="*/ 116455 h 465705"/>
              <a:gd name="connsiteX2" fmla="*/ 515624 w 1018228"/>
              <a:gd name="connsiteY2" fmla="*/ 4801 h 465705"/>
              <a:gd name="connsiteX3" fmla="*/ 79591 w 1018228"/>
              <a:gd name="connsiteY3" fmla="*/ 66714 h 465705"/>
              <a:gd name="connsiteX4" fmla="*/ 50487 w 1018228"/>
              <a:gd name="connsiteY4" fmla="*/ 465705 h 465705"/>
              <a:gd name="connsiteX0" fmla="*/ 950599 w 1043595"/>
              <a:gd name="connsiteY0" fmla="*/ 457848 h 462608"/>
              <a:gd name="connsiteX1" fmla="*/ 926257 w 1043595"/>
              <a:gd name="connsiteY1" fmla="*/ 71025 h 462608"/>
              <a:gd name="connsiteX2" fmla="*/ 515624 w 1043595"/>
              <a:gd name="connsiteY2" fmla="*/ 1704 h 462608"/>
              <a:gd name="connsiteX3" fmla="*/ 79591 w 1043595"/>
              <a:gd name="connsiteY3" fmla="*/ 63617 h 462608"/>
              <a:gd name="connsiteX4" fmla="*/ 50487 w 1043595"/>
              <a:gd name="connsiteY4" fmla="*/ 462608 h 462608"/>
              <a:gd name="connsiteX0" fmla="*/ 928406 w 1021402"/>
              <a:gd name="connsiteY0" fmla="*/ 457385 h 462145"/>
              <a:gd name="connsiteX1" fmla="*/ 904064 w 1021402"/>
              <a:gd name="connsiteY1" fmla="*/ 70562 h 462145"/>
              <a:gd name="connsiteX2" fmla="*/ 493431 w 1021402"/>
              <a:gd name="connsiteY2" fmla="*/ 1241 h 462145"/>
              <a:gd name="connsiteX3" fmla="*/ 158998 w 1021402"/>
              <a:gd name="connsiteY3" fmla="*/ 88554 h 462145"/>
              <a:gd name="connsiteX4" fmla="*/ 28294 w 1021402"/>
              <a:gd name="connsiteY4" fmla="*/ 462145 h 462145"/>
              <a:gd name="connsiteX0" fmla="*/ 928572 w 1021205"/>
              <a:gd name="connsiteY0" fmla="*/ 498671 h 503431"/>
              <a:gd name="connsiteX1" fmla="*/ 904230 w 1021205"/>
              <a:gd name="connsiteY1" fmla="*/ 111848 h 503431"/>
              <a:gd name="connsiteX2" fmla="*/ 502064 w 1021205"/>
              <a:gd name="connsiteY2" fmla="*/ 193 h 503431"/>
              <a:gd name="connsiteX3" fmla="*/ 159164 w 1021205"/>
              <a:gd name="connsiteY3" fmla="*/ 129840 h 503431"/>
              <a:gd name="connsiteX4" fmla="*/ 28460 w 1021205"/>
              <a:gd name="connsiteY4" fmla="*/ 503431 h 503431"/>
              <a:gd name="connsiteX0" fmla="*/ 928572 w 1002246"/>
              <a:gd name="connsiteY0" fmla="*/ 498479 h 503239"/>
              <a:gd name="connsiteX1" fmla="*/ 828030 w 1002246"/>
              <a:gd name="connsiteY1" fmla="*/ 128589 h 503239"/>
              <a:gd name="connsiteX2" fmla="*/ 502064 w 1002246"/>
              <a:gd name="connsiteY2" fmla="*/ 1 h 503239"/>
              <a:gd name="connsiteX3" fmla="*/ 159164 w 1002246"/>
              <a:gd name="connsiteY3" fmla="*/ 129648 h 503239"/>
              <a:gd name="connsiteX4" fmla="*/ 28460 w 1002246"/>
              <a:gd name="connsiteY4" fmla="*/ 503239 h 503239"/>
              <a:gd name="connsiteX0" fmla="*/ 928572 w 999339"/>
              <a:gd name="connsiteY0" fmla="*/ 498479 h 503239"/>
              <a:gd name="connsiteX1" fmla="*/ 828030 w 999339"/>
              <a:gd name="connsiteY1" fmla="*/ 128589 h 503239"/>
              <a:gd name="connsiteX2" fmla="*/ 502064 w 999339"/>
              <a:gd name="connsiteY2" fmla="*/ 1 h 503239"/>
              <a:gd name="connsiteX3" fmla="*/ 159164 w 999339"/>
              <a:gd name="connsiteY3" fmla="*/ 129648 h 503239"/>
              <a:gd name="connsiteX4" fmla="*/ 28460 w 999339"/>
              <a:gd name="connsiteY4" fmla="*/ 503239 h 503239"/>
              <a:gd name="connsiteX0" fmla="*/ 928572 w 1016991"/>
              <a:gd name="connsiteY0" fmla="*/ 504411 h 509171"/>
              <a:gd name="connsiteX1" fmla="*/ 904230 w 1016991"/>
              <a:gd name="connsiteY1" fmla="*/ 83721 h 509171"/>
              <a:gd name="connsiteX2" fmla="*/ 502064 w 1016991"/>
              <a:gd name="connsiteY2" fmla="*/ 5933 h 509171"/>
              <a:gd name="connsiteX3" fmla="*/ 159164 w 1016991"/>
              <a:gd name="connsiteY3" fmla="*/ 135580 h 509171"/>
              <a:gd name="connsiteX4" fmla="*/ 28460 w 1016991"/>
              <a:gd name="connsiteY4" fmla="*/ 509171 h 509171"/>
              <a:gd name="connsiteX0" fmla="*/ 928572 w 1040623"/>
              <a:gd name="connsiteY0" fmla="*/ 506312 h 511072"/>
              <a:gd name="connsiteX1" fmla="*/ 904230 w 1040623"/>
              <a:gd name="connsiteY1" fmla="*/ 85622 h 511072"/>
              <a:gd name="connsiteX2" fmla="*/ 502064 w 1040623"/>
              <a:gd name="connsiteY2" fmla="*/ 7834 h 511072"/>
              <a:gd name="connsiteX3" fmla="*/ 159164 w 1040623"/>
              <a:gd name="connsiteY3" fmla="*/ 137481 h 511072"/>
              <a:gd name="connsiteX4" fmla="*/ 28460 w 1040623"/>
              <a:gd name="connsiteY4" fmla="*/ 511072 h 511072"/>
              <a:gd name="connsiteX0" fmla="*/ 928572 w 1032873"/>
              <a:gd name="connsiteY0" fmla="*/ 525737 h 530497"/>
              <a:gd name="connsiteX1" fmla="*/ 904230 w 1032873"/>
              <a:gd name="connsiteY1" fmla="*/ 105047 h 530497"/>
              <a:gd name="connsiteX2" fmla="*/ 502064 w 1032873"/>
              <a:gd name="connsiteY2" fmla="*/ 27259 h 530497"/>
              <a:gd name="connsiteX3" fmla="*/ 159164 w 1032873"/>
              <a:gd name="connsiteY3" fmla="*/ 156906 h 530497"/>
              <a:gd name="connsiteX4" fmla="*/ 28460 w 1032873"/>
              <a:gd name="connsiteY4" fmla="*/ 530497 h 530497"/>
              <a:gd name="connsiteX0" fmla="*/ 928241 w 1021602"/>
              <a:gd name="connsiteY0" fmla="*/ 550313 h 555073"/>
              <a:gd name="connsiteX1" fmla="*/ 903899 w 1021602"/>
              <a:gd name="connsiteY1" fmla="*/ 129623 h 555073"/>
              <a:gd name="connsiteX2" fmla="*/ 484799 w 1021602"/>
              <a:gd name="connsiteY2" fmla="*/ 1035 h 555073"/>
              <a:gd name="connsiteX3" fmla="*/ 158833 w 1021602"/>
              <a:gd name="connsiteY3" fmla="*/ 181482 h 555073"/>
              <a:gd name="connsiteX4" fmla="*/ 28129 w 1021602"/>
              <a:gd name="connsiteY4" fmla="*/ 555073 h 555073"/>
              <a:gd name="connsiteX0" fmla="*/ 932680 w 1026041"/>
              <a:gd name="connsiteY0" fmla="*/ 550313 h 555073"/>
              <a:gd name="connsiteX1" fmla="*/ 908338 w 1026041"/>
              <a:gd name="connsiteY1" fmla="*/ 129623 h 555073"/>
              <a:gd name="connsiteX2" fmla="*/ 489238 w 1026041"/>
              <a:gd name="connsiteY2" fmla="*/ 1035 h 555073"/>
              <a:gd name="connsiteX3" fmla="*/ 163272 w 1026041"/>
              <a:gd name="connsiteY3" fmla="*/ 181482 h 555073"/>
              <a:gd name="connsiteX4" fmla="*/ 32568 w 1026041"/>
              <a:gd name="connsiteY4" fmla="*/ 555073 h 555073"/>
              <a:gd name="connsiteX0" fmla="*/ 1275779 w 1369140"/>
              <a:gd name="connsiteY0" fmla="*/ 550313 h 550313"/>
              <a:gd name="connsiteX1" fmla="*/ 1251437 w 1369140"/>
              <a:gd name="connsiteY1" fmla="*/ 129623 h 550313"/>
              <a:gd name="connsiteX2" fmla="*/ 832337 w 1369140"/>
              <a:gd name="connsiteY2" fmla="*/ 1035 h 550313"/>
              <a:gd name="connsiteX3" fmla="*/ 506371 w 1369140"/>
              <a:gd name="connsiteY3" fmla="*/ 181482 h 550313"/>
              <a:gd name="connsiteX4" fmla="*/ 11600 w 1369140"/>
              <a:gd name="connsiteY4" fmla="*/ 131740 h 550313"/>
              <a:gd name="connsiteX0" fmla="*/ 1367387 w 1460748"/>
              <a:gd name="connsiteY0" fmla="*/ 550313 h 550313"/>
              <a:gd name="connsiteX1" fmla="*/ 1343045 w 1460748"/>
              <a:gd name="connsiteY1" fmla="*/ 129623 h 550313"/>
              <a:gd name="connsiteX2" fmla="*/ 923945 w 1460748"/>
              <a:gd name="connsiteY2" fmla="*/ 1035 h 550313"/>
              <a:gd name="connsiteX3" fmla="*/ 597979 w 1460748"/>
              <a:gd name="connsiteY3" fmla="*/ 181482 h 550313"/>
              <a:gd name="connsiteX4" fmla="*/ 10075 w 1460748"/>
              <a:gd name="connsiteY4" fmla="*/ 64007 h 550313"/>
              <a:gd name="connsiteX0" fmla="*/ 1087987 w 1347609"/>
              <a:gd name="connsiteY0" fmla="*/ 2297180 h 2297180"/>
              <a:gd name="connsiteX1" fmla="*/ 1343045 w 1347609"/>
              <a:gd name="connsiteY1" fmla="*/ 208557 h 2297180"/>
              <a:gd name="connsiteX2" fmla="*/ 923945 w 1347609"/>
              <a:gd name="connsiteY2" fmla="*/ 79969 h 2297180"/>
              <a:gd name="connsiteX3" fmla="*/ 597979 w 1347609"/>
              <a:gd name="connsiteY3" fmla="*/ 260416 h 2297180"/>
              <a:gd name="connsiteX4" fmla="*/ 10075 w 1347609"/>
              <a:gd name="connsiteY4" fmla="*/ 142941 h 2297180"/>
              <a:gd name="connsiteX0" fmla="*/ 1087987 w 1365745"/>
              <a:gd name="connsiteY0" fmla="*/ 2225062 h 2225062"/>
              <a:gd name="connsiteX1" fmla="*/ 1343045 w 1365745"/>
              <a:gd name="connsiteY1" fmla="*/ 136439 h 2225062"/>
              <a:gd name="connsiteX2" fmla="*/ 597979 w 1365745"/>
              <a:gd name="connsiteY2" fmla="*/ 188298 h 2225062"/>
              <a:gd name="connsiteX3" fmla="*/ 10075 w 1365745"/>
              <a:gd name="connsiteY3" fmla="*/ 70823 h 2225062"/>
              <a:gd name="connsiteX0" fmla="*/ 1089342 w 1382517"/>
              <a:gd name="connsiteY0" fmla="*/ 2169795 h 2169795"/>
              <a:gd name="connsiteX1" fmla="*/ 1361334 w 1382517"/>
              <a:gd name="connsiteY1" fmla="*/ 580706 h 2169795"/>
              <a:gd name="connsiteX2" fmla="*/ 599334 w 1382517"/>
              <a:gd name="connsiteY2" fmla="*/ 133031 h 2169795"/>
              <a:gd name="connsiteX3" fmla="*/ 11430 w 1382517"/>
              <a:gd name="connsiteY3" fmla="*/ 15556 h 2169795"/>
              <a:gd name="connsiteX0" fmla="*/ 852275 w 1364688"/>
              <a:gd name="connsiteY0" fmla="*/ 1695662 h 1695662"/>
              <a:gd name="connsiteX1" fmla="*/ 1361334 w 1364688"/>
              <a:gd name="connsiteY1" fmla="*/ 580706 h 1695662"/>
              <a:gd name="connsiteX2" fmla="*/ 599334 w 1364688"/>
              <a:gd name="connsiteY2" fmla="*/ 133031 h 1695662"/>
              <a:gd name="connsiteX3" fmla="*/ 11430 w 1364688"/>
              <a:gd name="connsiteY3" fmla="*/ 15556 h 1695662"/>
              <a:gd name="connsiteX0" fmla="*/ 851270 w 1060763"/>
              <a:gd name="connsiteY0" fmla="*/ 1695501 h 1695501"/>
              <a:gd name="connsiteX1" fmla="*/ 1047062 w 1060763"/>
              <a:gd name="connsiteY1" fmla="*/ 572079 h 1695501"/>
              <a:gd name="connsiteX2" fmla="*/ 598329 w 1060763"/>
              <a:gd name="connsiteY2" fmla="*/ 132870 h 1695501"/>
              <a:gd name="connsiteX3" fmla="*/ 10425 w 1060763"/>
              <a:gd name="connsiteY3" fmla="*/ 15395 h 1695501"/>
              <a:gd name="connsiteX0" fmla="*/ 854474 w 1073145"/>
              <a:gd name="connsiteY0" fmla="*/ 1716955 h 1716955"/>
              <a:gd name="connsiteX1" fmla="*/ 1050266 w 1073145"/>
              <a:gd name="connsiteY1" fmla="*/ 593533 h 1716955"/>
              <a:gd name="connsiteX2" fmla="*/ 466066 w 1073145"/>
              <a:gd name="connsiteY2" fmla="*/ 69657 h 1716955"/>
              <a:gd name="connsiteX3" fmla="*/ 13629 w 1073145"/>
              <a:gd name="connsiteY3" fmla="*/ 36849 h 1716955"/>
              <a:gd name="connsiteX0" fmla="*/ 865069 w 1083740"/>
              <a:gd name="connsiteY0" fmla="*/ 1746462 h 1746462"/>
              <a:gd name="connsiteX1" fmla="*/ 1060861 w 1083740"/>
              <a:gd name="connsiteY1" fmla="*/ 623040 h 1746462"/>
              <a:gd name="connsiteX2" fmla="*/ 476661 w 1083740"/>
              <a:gd name="connsiteY2" fmla="*/ 99164 h 1746462"/>
              <a:gd name="connsiteX3" fmla="*/ 24224 w 1083740"/>
              <a:gd name="connsiteY3" fmla="*/ 66356 h 1746462"/>
              <a:gd name="connsiteX0" fmla="*/ 840845 w 1059516"/>
              <a:gd name="connsiteY0" fmla="*/ 1682721 h 1682721"/>
              <a:gd name="connsiteX1" fmla="*/ 1036637 w 1059516"/>
              <a:gd name="connsiteY1" fmla="*/ 559299 h 1682721"/>
              <a:gd name="connsiteX2" fmla="*/ 452437 w 1059516"/>
              <a:gd name="connsiteY2" fmla="*/ 35423 h 1682721"/>
              <a:gd name="connsiteX3" fmla="*/ 0 w 1059516"/>
              <a:gd name="connsiteY3" fmla="*/ 2615 h 1682721"/>
              <a:gd name="connsiteX0" fmla="*/ 840845 w 1064224"/>
              <a:gd name="connsiteY0" fmla="*/ 1680106 h 1680106"/>
              <a:gd name="connsiteX1" fmla="*/ 1036637 w 1064224"/>
              <a:gd name="connsiteY1" fmla="*/ 556684 h 1680106"/>
              <a:gd name="connsiteX2" fmla="*/ 384703 w 1064224"/>
              <a:gd name="connsiteY2" fmla="*/ 447675 h 1680106"/>
              <a:gd name="connsiteX3" fmla="*/ 0 w 1064224"/>
              <a:gd name="connsiteY3" fmla="*/ 0 h 1680106"/>
              <a:gd name="connsiteX0" fmla="*/ 840845 w 1064224"/>
              <a:gd name="connsiteY0" fmla="*/ 1680106 h 1680106"/>
              <a:gd name="connsiteX1" fmla="*/ 1036637 w 1064224"/>
              <a:gd name="connsiteY1" fmla="*/ 556684 h 1680106"/>
              <a:gd name="connsiteX2" fmla="*/ 384703 w 1064224"/>
              <a:gd name="connsiteY2" fmla="*/ 447675 h 1680106"/>
              <a:gd name="connsiteX3" fmla="*/ 0 w 1064224"/>
              <a:gd name="connsiteY3" fmla="*/ 0 h 1680106"/>
              <a:gd name="connsiteX0" fmla="*/ 840845 w 1091660"/>
              <a:gd name="connsiteY0" fmla="*/ 1680106 h 1680106"/>
              <a:gd name="connsiteX1" fmla="*/ 1036637 w 1091660"/>
              <a:gd name="connsiteY1" fmla="*/ 556684 h 1680106"/>
              <a:gd name="connsiteX2" fmla="*/ 0 w 1091660"/>
              <a:gd name="connsiteY2" fmla="*/ 0 h 1680106"/>
              <a:gd name="connsiteX0" fmla="*/ 840845 w 928426"/>
              <a:gd name="connsiteY0" fmla="*/ 1680106 h 1680106"/>
              <a:gd name="connsiteX1" fmla="*/ 740303 w 928426"/>
              <a:gd name="connsiteY1" fmla="*/ 463551 h 1680106"/>
              <a:gd name="connsiteX2" fmla="*/ 0 w 928426"/>
              <a:gd name="connsiteY2" fmla="*/ 0 h 1680106"/>
              <a:gd name="connsiteX0" fmla="*/ 840845 w 938721"/>
              <a:gd name="connsiteY0" fmla="*/ 1680106 h 1680106"/>
              <a:gd name="connsiteX1" fmla="*/ 740303 w 938721"/>
              <a:gd name="connsiteY1" fmla="*/ 463551 h 1680106"/>
              <a:gd name="connsiteX2" fmla="*/ 0 w 938721"/>
              <a:gd name="connsiteY2" fmla="*/ 0 h 1680106"/>
              <a:gd name="connsiteX0" fmla="*/ 815445 w 909168"/>
              <a:gd name="connsiteY0" fmla="*/ 1722440 h 1722440"/>
              <a:gd name="connsiteX1" fmla="*/ 740303 w 909168"/>
              <a:gd name="connsiteY1" fmla="*/ 463551 h 1722440"/>
              <a:gd name="connsiteX2" fmla="*/ 0 w 909168"/>
              <a:gd name="connsiteY2" fmla="*/ 0 h 1722440"/>
              <a:gd name="connsiteX0" fmla="*/ 815445 w 935396"/>
              <a:gd name="connsiteY0" fmla="*/ 1722440 h 1722440"/>
              <a:gd name="connsiteX1" fmla="*/ 740303 w 935396"/>
              <a:gd name="connsiteY1" fmla="*/ 463551 h 1722440"/>
              <a:gd name="connsiteX2" fmla="*/ 0 w 935396"/>
              <a:gd name="connsiteY2" fmla="*/ 0 h 1722440"/>
              <a:gd name="connsiteX0" fmla="*/ 0 w 771563"/>
              <a:gd name="connsiteY0" fmla="*/ 1426107 h 1426107"/>
              <a:gd name="connsiteX1" fmla="*/ 771525 w 771563"/>
              <a:gd name="connsiteY1" fmla="*/ 463551 h 1426107"/>
              <a:gd name="connsiteX2" fmla="*/ 31222 w 771563"/>
              <a:gd name="connsiteY2" fmla="*/ 0 h 1426107"/>
              <a:gd name="connsiteX0" fmla="*/ 0 w 1448138"/>
              <a:gd name="connsiteY0" fmla="*/ 1180573 h 1180573"/>
              <a:gd name="connsiteX1" fmla="*/ 771525 w 1448138"/>
              <a:gd name="connsiteY1" fmla="*/ 218017 h 1180573"/>
              <a:gd name="connsiteX2" fmla="*/ 1402822 w 1448138"/>
              <a:gd name="connsiteY2" fmla="*/ 0 h 1180573"/>
              <a:gd name="connsiteX0" fmla="*/ 0 w 1402822"/>
              <a:gd name="connsiteY0" fmla="*/ 1180573 h 1180573"/>
              <a:gd name="connsiteX1" fmla="*/ 771525 w 1402822"/>
              <a:gd name="connsiteY1" fmla="*/ 218017 h 1180573"/>
              <a:gd name="connsiteX2" fmla="*/ 1402822 w 1402822"/>
              <a:gd name="connsiteY2" fmla="*/ 0 h 1180573"/>
              <a:gd name="connsiteX0" fmla="*/ 0 w 2495022"/>
              <a:gd name="connsiteY0" fmla="*/ 213420 h 338246"/>
              <a:gd name="connsiteX1" fmla="*/ 1863725 w 2495022"/>
              <a:gd name="connsiteY1" fmla="*/ 334598 h 338246"/>
              <a:gd name="connsiteX2" fmla="*/ 2495022 w 2495022"/>
              <a:gd name="connsiteY2" fmla="*/ 116581 h 338246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42732 h 289716"/>
              <a:gd name="connsiteX1" fmla="*/ 1355725 w 2495022"/>
              <a:gd name="connsiteY1" fmla="*/ 219976 h 289716"/>
              <a:gd name="connsiteX2" fmla="*/ 2495022 w 2495022"/>
              <a:gd name="connsiteY2" fmla="*/ 145893 h 289716"/>
              <a:gd name="connsiteX0" fmla="*/ 0 w 2495022"/>
              <a:gd name="connsiteY0" fmla="*/ 304272 h 431783"/>
              <a:gd name="connsiteX1" fmla="*/ 1355725 w 2495022"/>
              <a:gd name="connsiteY1" fmla="*/ 281516 h 431783"/>
              <a:gd name="connsiteX2" fmla="*/ 2495022 w 2495022"/>
              <a:gd name="connsiteY2" fmla="*/ 207433 h 431783"/>
              <a:gd name="connsiteX0" fmla="*/ 0 w 2495022"/>
              <a:gd name="connsiteY0" fmla="*/ 175399 h 772083"/>
              <a:gd name="connsiteX1" fmla="*/ 1135592 w 2495022"/>
              <a:gd name="connsiteY1" fmla="*/ 728376 h 772083"/>
              <a:gd name="connsiteX2" fmla="*/ 2495022 w 2495022"/>
              <a:gd name="connsiteY2" fmla="*/ 78560 h 772083"/>
              <a:gd name="connsiteX0" fmla="*/ 0 w 2486555"/>
              <a:gd name="connsiteY0" fmla="*/ 401639 h 957396"/>
              <a:gd name="connsiteX1" fmla="*/ 1135592 w 2486555"/>
              <a:gd name="connsiteY1" fmla="*/ 954616 h 957396"/>
              <a:gd name="connsiteX2" fmla="*/ 2486555 w 2486555"/>
              <a:gd name="connsiteY2" fmla="*/ 0 h 957396"/>
              <a:gd name="connsiteX0" fmla="*/ 0 w 2732089"/>
              <a:gd name="connsiteY0" fmla="*/ 410106 h 957529"/>
              <a:gd name="connsiteX1" fmla="*/ 1381126 w 2732089"/>
              <a:gd name="connsiteY1" fmla="*/ 954616 h 957529"/>
              <a:gd name="connsiteX2" fmla="*/ 2732089 w 2732089"/>
              <a:gd name="connsiteY2" fmla="*/ 0 h 957529"/>
              <a:gd name="connsiteX0" fmla="*/ 0 w 2732089"/>
              <a:gd name="connsiteY0" fmla="*/ 410106 h 971058"/>
              <a:gd name="connsiteX1" fmla="*/ 1381126 w 2732089"/>
              <a:gd name="connsiteY1" fmla="*/ 954616 h 971058"/>
              <a:gd name="connsiteX2" fmla="*/ 2732089 w 2732089"/>
              <a:gd name="connsiteY2" fmla="*/ 0 h 971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32089" h="971058">
                <a:moveTo>
                  <a:pt x="0" y="410106"/>
                </a:moveTo>
                <a:cubicBezTo>
                  <a:pt x="134804" y="885165"/>
                  <a:pt x="925778" y="1022967"/>
                  <a:pt x="1381126" y="954616"/>
                </a:cubicBezTo>
                <a:cubicBezTo>
                  <a:pt x="1836474" y="886265"/>
                  <a:pt x="2440056" y="293777"/>
                  <a:pt x="2732089" y="0"/>
                </a:cubicBezTo>
              </a:path>
            </a:pathLst>
          </a:custGeom>
          <a:noFill/>
          <a:ln w="38100" cap="rnd">
            <a:solidFill>
              <a:schemeClr val="tx1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4" name="Figura a mano libera 453"/>
          <p:cNvSpPr/>
          <p:nvPr/>
        </p:nvSpPr>
        <p:spPr>
          <a:xfrm>
            <a:off x="2193444" y="4757088"/>
            <a:ext cx="2986087" cy="955456"/>
          </a:xfrm>
          <a:custGeom>
            <a:avLst/>
            <a:gdLst>
              <a:gd name="connsiteX0" fmla="*/ 1975359 w 2452773"/>
              <a:gd name="connsiteY0" fmla="*/ 1329810 h 1334572"/>
              <a:gd name="connsiteX1" fmla="*/ 2408747 w 2452773"/>
              <a:gd name="connsiteY1" fmla="*/ 839272 h 1334572"/>
              <a:gd name="connsiteX2" fmla="*/ 1027622 w 2452773"/>
              <a:gd name="connsiteY2" fmla="*/ 1072 h 1334572"/>
              <a:gd name="connsiteX3" fmla="*/ 8447 w 2452773"/>
              <a:gd name="connsiteY3" fmla="*/ 1025010 h 1334572"/>
              <a:gd name="connsiteX4" fmla="*/ 541847 w 2452773"/>
              <a:gd name="connsiteY4" fmla="*/ 1334572 h 1334572"/>
              <a:gd name="connsiteX0" fmla="*/ 1830569 w 2307983"/>
              <a:gd name="connsiteY0" fmla="*/ 1330495 h 1335257"/>
              <a:gd name="connsiteX1" fmla="*/ 2263957 w 2307983"/>
              <a:gd name="connsiteY1" fmla="*/ 839957 h 1335257"/>
              <a:gd name="connsiteX2" fmla="*/ 882832 w 2307983"/>
              <a:gd name="connsiteY2" fmla="*/ 1757 h 1335257"/>
              <a:gd name="connsiteX3" fmla="*/ 11295 w 2307983"/>
              <a:gd name="connsiteY3" fmla="*/ 639933 h 1335257"/>
              <a:gd name="connsiteX4" fmla="*/ 397057 w 2307983"/>
              <a:gd name="connsiteY4" fmla="*/ 1335257 h 1335257"/>
              <a:gd name="connsiteX0" fmla="*/ 1830569 w 2204044"/>
              <a:gd name="connsiteY0" fmla="*/ 1329168 h 1333930"/>
              <a:gd name="connsiteX1" fmla="*/ 2144895 w 2204044"/>
              <a:gd name="connsiteY1" fmla="*/ 552880 h 1333930"/>
              <a:gd name="connsiteX2" fmla="*/ 882832 w 2204044"/>
              <a:gd name="connsiteY2" fmla="*/ 430 h 1333930"/>
              <a:gd name="connsiteX3" fmla="*/ 11295 w 2204044"/>
              <a:gd name="connsiteY3" fmla="*/ 638606 h 1333930"/>
              <a:gd name="connsiteX4" fmla="*/ 397057 w 2204044"/>
              <a:gd name="connsiteY4" fmla="*/ 1333930 h 1333930"/>
              <a:gd name="connsiteX0" fmla="*/ 1842129 w 2197194"/>
              <a:gd name="connsiteY0" fmla="*/ 1362473 h 1367235"/>
              <a:gd name="connsiteX1" fmla="*/ 2156455 w 2197194"/>
              <a:gd name="connsiteY1" fmla="*/ 586185 h 1367235"/>
              <a:gd name="connsiteX2" fmla="*/ 1156329 w 2197194"/>
              <a:gd name="connsiteY2" fmla="*/ 398 h 1367235"/>
              <a:gd name="connsiteX3" fmla="*/ 22855 w 2197194"/>
              <a:gd name="connsiteY3" fmla="*/ 671911 h 1367235"/>
              <a:gd name="connsiteX4" fmla="*/ 408617 w 2197194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23376 w 2185756"/>
              <a:gd name="connsiteY0" fmla="*/ 1362473 h 1367235"/>
              <a:gd name="connsiteX1" fmla="*/ 2137702 w 2185756"/>
              <a:gd name="connsiteY1" fmla="*/ 586185 h 1367235"/>
              <a:gd name="connsiteX2" fmla="*/ 1032801 w 2185756"/>
              <a:gd name="connsiteY2" fmla="*/ 398 h 1367235"/>
              <a:gd name="connsiteX3" fmla="*/ 4102 w 2185756"/>
              <a:gd name="connsiteY3" fmla="*/ 671911 h 1367235"/>
              <a:gd name="connsiteX4" fmla="*/ 389864 w 2185756"/>
              <a:gd name="connsiteY4" fmla="*/ 1367235 h 1367235"/>
              <a:gd name="connsiteX0" fmla="*/ 1298443 w 2140068"/>
              <a:gd name="connsiteY0" fmla="*/ 1354007 h 1367235"/>
              <a:gd name="connsiteX1" fmla="*/ 2137702 w 2140068"/>
              <a:gd name="connsiteY1" fmla="*/ 586185 h 1367235"/>
              <a:gd name="connsiteX2" fmla="*/ 1032801 w 2140068"/>
              <a:gd name="connsiteY2" fmla="*/ 398 h 1367235"/>
              <a:gd name="connsiteX3" fmla="*/ 4102 w 2140068"/>
              <a:gd name="connsiteY3" fmla="*/ 671911 h 1367235"/>
              <a:gd name="connsiteX4" fmla="*/ 389864 w 2140068"/>
              <a:gd name="connsiteY4" fmla="*/ 1367235 h 1367235"/>
              <a:gd name="connsiteX0" fmla="*/ 1305822 w 2150553"/>
              <a:gd name="connsiteY0" fmla="*/ 773740 h 786968"/>
              <a:gd name="connsiteX1" fmla="*/ 2145081 w 2150553"/>
              <a:gd name="connsiteY1" fmla="*/ 5918 h 786968"/>
              <a:gd name="connsiteX2" fmla="*/ 887780 w 2150553"/>
              <a:gd name="connsiteY2" fmla="*/ 402264 h 786968"/>
              <a:gd name="connsiteX3" fmla="*/ 11481 w 2150553"/>
              <a:gd name="connsiteY3" fmla="*/ 91644 h 786968"/>
              <a:gd name="connsiteX4" fmla="*/ 397243 w 2150553"/>
              <a:gd name="connsiteY4" fmla="*/ 786968 h 786968"/>
              <a:gd name="connsiteX0" fmla="*/ 957356 w 1802087"/>
              <a:gd name="connsiteY0" fmla="*/ 774623 h 787851"/>
              <a:gd name="connsiteX1" fmla="*/ 1796615 w 1802087"/>
              <a:gd name="connsiteY1" fmla="*/ 6801 h 787851"/>
              <a:gd name="connsiteX2" fmla="*/ 539314 w 1802087"/>
              <a:gd name="connsiteY2" fmla="*/ 403147 h 787851"/>
              <a:gd name="connsiteX3" fmla="*/ 86348 w 1802087"/>
              <a:gd name="connsiteY3" fmla="*/ 481994 h 787851"/>
              <a:gd name="connsiteX4" fmla="*/ 48777 w 1802087"/>
              <a:gd name="connsiteY4" fmla="*/ 787851 h 787851"/>
              <a:gd name="connsiteX0" fmla="*/ 957356 w 1098324"/>
              <a:gd name="connsiteY0" fmla="*/ 372002 h 385230"/>
              <a:gd name="connsiteX1" fmla="*/ 933015 w 1098324"/>
              <a:gd name="connsiteY1" fmla="*/ 103714 h 385230"/>
              <a:gd name="connsiteX2" fmla="*/ 539314 w 1098324"/>
              <a:gd name="connsiteY2" fmla="*/ 526 h 385230"/>
              <a:gd name="connsiteX3" fmla="*/ 86348 w 1098324"/>
              <a:gd name="connsiteY3" fmla="*/ 79373 h 385230"/>
              <a:gd name="connsiteX4" fmla="*/ 48777 w 1098324"/>
              <a:gd name="connsiteY4" fmla="*/ 385230 h 385230"/>
              <a:gd name="connsiteX0" fmla="*/ 957356 w 1070577"/>
              <a:gd name="connsiteY0" fmla="*/ 380056 h 393284"/>
              <a:gd name="connsiteX1" fmla="*/ 814481 w 1070577"/>
              <a:gd name="connsiteY1" fmla="*/ 44034 h 393284"/>
              <a:gd name="connsiteX2" fmla="*/ 539314 w 1070577"/>
              <a:gd name="connsiteY2" fmla="*/ 8580 h 393284"/>
              <a:gd name="connsiteX3" fmla="*/ 86348 w 1070577"/>
              <a:gd name="connsiteY3" fmla="*/ 87427 h 393284"/>
              <a:gd name="connsiteX4" fmla="*/ 48777 w 1070577"/>
              <a:gd name="connsiteY4" fmla="*/ 393284 h 393284"/>
              <a:gd name="connsiteX0" fmla="*/ 956206 w 1070142"/>
              <a:gd name="connsiteY0" fmla="*/ 448445 h 461673"/>
              <a:gd name="connsiteX1" fmla="*/ 813331 w 1070142"/>
              <a:gd name="connsiteY1" fmla="*/ 112423 h 461673"/>
              <a:gd name="connsiteX2" fmla="*/ 512764 w 1070142"/>
              <a:gd name="connsiteY2" fmla="*/ 769 h 461673"/>
              <a:gd name="connsiteX3" fmla="*/ 85198 w 1070142"/>
              <a:gd name="connsiteY3" fmla="*/ 155816 h 461673"/>
              <a:gd name="connsiteX4" fmla="*/ 47627 w 1070142"/>
              <a:gd name="connsiteY4" fmla="*/ 461673 h 461673"/>
              <a:gd name="connsiteX0" fmla="*/ 959066 w 1073002"/>
              <a:gd name="connsiteY0" fmla="*/ 452477 h 465705"/>
              <a:gd name="connsiteX1" fmla="*/ 816191 w 1073002"/>
              <a:gd name="connsiteY1" fmla="*/ 116455 h 465705"/>
              <a:gd name="connsiteX2" fmla="*/ 515624 w 1073002"/>
              <a:gd name="connsiteY2" fmla="*/ 4801 h 465705"/>
              <a:gd name="connsiteX3" fmla="*/ 79591 w 1073002"/>
              <a:gd name="connsiteY3" fmla="*/ 66714 h 465705"/>
              <a:gd name="connsiteX4" fmla="*/ 50487 w 1073002"/>
              <a:gd name="connsiteY4" fmla="*/ 465705 h 465705"/>
              <a:gd name="connsiteX0" fmla="*/ 840532 w 977795"/>
              <a:gd name="connsiteY0" fmla="*/ 816544 h 816544"/>
              <a:gd name="connsiteX1" fmla="*/ 816191 w 977795"/>
              <a:gd name="connsiteY1" fmla="*/ 116455 h 816544"/>
              <a:gd name="connsiteX2" fmla="*/ 515624 w 977795"/>
              <a:gd name="connsiteY2" fmla="*/ 4801 h 816544"/>
              <a:gd name="connsiteX3" fmla="*/ 79591 w 977795"/>
              <a:gd name="connsiteY3" fmla="*/ 66714 h 816544"/>
              <a:gd name="connsiteX4" fmla="*/ 50487 w 977795"/>
              <a:gd name="connsiteY4" fmla="*/ 465705 h 816544"/>
              <a:gd name="connsiteX0" fmla="*/ 840532 w 928951"/>
              <a:gd name="connsiteY0" fmla="*/ 816544 h 816544"/>
              <a:gd name="connsiteX1" fmla="*/ 816191 w 928951"/>
              <a:gd name="connsiteY1" fmla="*/ 116455 h 816544"/>
              <a:gd name="connsiteX2" fmla="*/ 515624 w 928951"/>
              <a:gd name="connsiteY2" fmla="*/ 4801 h 816544"/>
              <a:gd name="connsiteX3" fmla="*/ 79591 w 928951"/>
              <a:gd name="connsiteY3" fmla="*/ 66714 h 816544"/>
              <a:gd name="connsiteX4" fmla="*/ 50487 w 928951"/>
              <a:gd name="connsiteY4" fmla="*/ 465705 h 816544"/>
              <a:gd name="connsiteX0" fmla="*/ 933665 w 1003847"/>
              <a:gd name="connsiteY0" fmla="*/ 452478 h 465705"/>
              <a:gd name="connsiteX1" fmla="*/ 816191 w 1003847"/>
              <a:gd name="connsiteY1" fmla="*/ 116455 h 465705"/>
              <a:gd name="connsiteX2" fmla="*/ 515624 w 1003847"/>
              <a:gd name="connsiteY2" fmla="*/ 4801 h 465705"/>
              <a:gd name="connsiteX3" fmla="*/ 79591 w 1003847"/>
              <a:gd name="connsiteY3" fmla="*/ 66714 h 465705"/>
              <a:gd name="connsiteX4" fmla="*/ 50487 w 1003847"/>
              <a:gd name="connsiteY4" fmla="*/ 465705 h 465705"/>
              <a:gd name="connsiteX0" fmla="*/ 950599 w 1018228"/>
              <a:gd name="connsiteY0" fmla="*/ 460945 h 465705"/>
              <a:gd name="connsiteX1" fmla="*/ 816191 w 1018228"/>
              <a:gd name="connsiteY1" fmla="*/ 116455 h 465705"/>
              <a:gd name="connsiteX2" fmla="*/ 515624 w 1018228"/>
              <a:gd name="connsiteY2" fmla="*/ 4801 h 465705"/>
              <a:gd name="connsiteX3" fmla="*/ 79591 w 1018228"/>
              <a:gd name="connsiteY3" fmla="*/ 66714 h 465705"/>
              <a:gd name="connsiteX4" fmla="*/ 50487 w 1018228"/>
              <a:gd name="connsiteY4" fmla="*/ 465705 h 465705"/>
              <a:gd name="connsiteX0" fmla="*/ 950599 w 1043595"/>
              <a:gd name="connsiteY0" fmla="*/ 457848 h 462608"/>
              <a:gd name="connsiteX1" fmla="*/ 926257 w 1043595"/>
              <a:gd name="connsiteY1" fmla="*/ 71025 h 462608"/>
              <a:gd name="connsiteX2" fmla="*/ 515624 w 1043595"/>
              <a:gd name="connsiteY2" fmla="*/ 1704 h 462608"/>
              <a:gd name="connsiteX3" fmla="*/ 79591 w 1043595"/>
              <a:gd name="connsiteY3" fmla="*/ 63617 h 462608"/>
              <a:gd name="connsiteX4" fmla="*/ 50487 w 1043595"/>
              <a:gd name="connsiteY4" fmla="*/ 462608 h 462608"/>
              <a:gd name="connsiteX0" fmla="*/ 928406 w 1021402"/>
              <a:gd name="connsiteY0" fmla="*/ 457385 h 462145"/>
              <a:gd name="connsiteX1" fmla="*/ 904064 w 1021402"/>
              <a:gd name="connsiteY1" fmla="*/ 70562 h 462145"/>
              <a:gd name="connsiteX2" fmla="*/ 493431 w 1021402"/>
              <a:gd name="connsiteY2" fmla="*/ 1241 h 462145"/>
              <a:gd name="connsiteX3" fmla="*/ 158998 w 1021402"/>
              <a:gd name="connsiteY3" fmla="*/ 88554 h 462145"/>
              <a:gd name="connsiteX4" fmla="*/ 28294 w 1021402"/>
              <a:gd name="connsiteY4" fmla="*/ 462145 h 462145"/>
              <a:gd name="connsiteX0" fmla="*/ 928572 w 1021205"/>
              <a:gd name="connsiteY0" fmla="*/ 498671 h 503431"/>
              <a:gd name="connsiteX1" fmla="*/ 904230 w 1021205"/>
              <a:gd name="connsiteY1" fmla="*/ 111848 h 503431"/>
              <a:gd name="connsiteX2" fmla="*/ 502064 w 1021205"/>
              <a:gd name="connsiteY2" fmla="*/ 193 h 503431"/>
              <a:gd name="connsiteX3" fmla="*/ 159164 w 1021205"/>
              <a:gd name="connsiteY3" fmla="*/ 129840 h 503431"/>
              <a:gd name="connsiteX4" fmla="*/ 28460 w 1021205"/>
              <a:gd name="connsiteY4" fmla="*/ 503431 h 503431"/>
              <a:gd name="connsiteX0" fmla="*/ 928572 w 1002246"/>
              <a:gd name="connsiteY0" fmla="*/ 498479 h 503239"/>
              <a:gd name="connsiteX1" fmla="*/ 828030 w 1002246"/>
              <a:gd name="connsiteY1" fmla="*/ 128589 h 503239"/>
              <a:gd name="connsiteX2" fmla="*/ 502064 w 1002246"/>
              <a:gd name="connsiteY2" fmla="*/ 1 h 503239"/>
              <a:gd name="connsiteX3" fmla="*/ 159164 w 1002246"/>
              <a:gd name="connsiteY3" fmla="*/ 129648 h 503239"/>
              <a:gd name="connsiteX4" fmla="*/ 28460 w 1002246"/>
              <a:gd name="connsiteY4" fmla="*/ 503239 h 503239"/>
              <a:gd name="connsiteX0" fmla="*/ 928572 w 999339"/>
              <a:gd name="connsiteY0" fmla="*/ 498479 h 503239"/>
              <a:gd name="connsiteX1" fmla="*/ 828030 w 999339"/>
              <a:gd name="connsiteY1" fmla="*/ 128589 h 503239"/>
              <a:gd name="connsiteX2" fmla="*/ 502064 w 999339"/>
              <a:gd name="connsiteY2" fmla="*/ 1 h 503239"/>
              <a:gd name="connsiteX3" fmla="*/ 159164 w 999339"/>
              <a:gd name="connsiteY3" fmla="*/ 129648 h 503239"/>
              <a:gd name="connsiteX4" fmla="*/ 28460 w 999339"/>
              <a:gd name="connsiteY4" fmla="*/ 503239 h 503239"/>
              <a:gd name="connsiteX0" fmla="*/ 928572 w 1016991"/>
              <a:gd name="connsiteY0" fmla="*/ 504411 h 509171"/>
              <a:gd name="connsiteX1" fmla="*/ 904230 w 1016991"/>
              <a:gd name="connsiteY1" fmla="*/ 83721 h 509171"/>
              <a:gd name="connsiteX2" fmla="*/ 502064 w 1016991"/>
              <a:gd name="connsiteY2" fmla="*/ 5933 h 509171"/>
              <a:gd name="connsiteX3" fmla="*/ 159164 w 1016991"/>
              <a:gd name="connsiteY3" fmla="*/ 135580 h 509171"/>
              <a:gd name="connsiteX4" fmla="*/ 28460 w 1016991"/>
              <a:gd name="connsiteY4" fmla="*/ 509171 h 509171"/>
              <a:gd name="connsiteX0" fmla="*/ 928572 w 1040623"/>
              <a:gd name="connsiteY0" fmla="*/ 506312 h 511072"/>
              <a:gd name="connsiteX1" fmla="*/ 904230 w 1040623"/>
              <a:gd name="connsiteY1" fmla="*/ 85622 h 511072"/>
              <a:gd name="connsiteX2" fmla="*/ 502064 w 1040623"/>
              <a:gd name="connsiteY2" fmla="*/ 7834 h 511072"/>
              <a:gd name="connsiteX3" fmla="*/ 159164 w 1040623"/>
              <a:gd name="connsiteY3" fmla="*/ 137481 h 511072"/>
              <a:gd name="connsiteX4" fmla="*/ 28460 w 1040623"/>
              <a:gd name="connsiteY4" fmla="*/ 511072 h 511072"/>
              <a:gd name="connsiteX0" fmla="*/ 928572 w 1032873"/>
              <a:gd name="connsiteY0" fmla="*/ 525737 h 530497"/>
              <a:gd name="connsiteX1" fmla="*/ 904230 w 1032873"/>
              <a:gd name="connsiteY1" fmla="*/ 105047 h 530497"/>
              <a:gd name="connsiteX2" fmla="*/ 502064 w 1032873"/>
              <a:gd name="connsiteY2" fmla="*/ 27259 h 530497"/>
              <a:gd name="connsiteX3" fmla="*/ 159164 w 1032873"/>
              <a:gd name="connsiteY3" fmla="*/ 156906 h 530497"/>
              <a:gd name="connsiteX4" fmla="*/ 28460 w 1032873"/>
              <a:gd name="connsiteY4" fmla="*/ 530497 h 530497"/>
              <a:gd name="connsiteX0" fmla="*/ 928241 w 1021602"/>
              <a:gd name="connsiteY0" fmla="*/ 550313 h 555073"/>
              <a:gd name="connsiteX1" fmla="*/ 903899 w 1021602"/>
              <a:gd name="connsiteY1" fmla="*/ 129623 h 555073"/>
              <a:gd name="connsiteX2" fmla="*/ 484799 w 1021602"/>
              <a:gd name="connsiteY2" fmla="*/ 1035 h 555073"/>
              <a:gd name="connsiteX3" fmla="*/ 158833 w 1021602"/>
              <a:gd name="connsiteY3" fmla="*/ 181482 h 555073"/>
              <a:gd name="connsiteX4" fmla="*/ 28129 w 1021602"/>
              <a:gd name="connsiteY4" fmla="*/ 555073 h 555073"/>
              <a:gd name="connsiteX0" fmla="*/ 932680 w 1026041"/>
              <a:gd name="connsiteY0" fmla="*/ 550313 h 555073"/>
              <a:gd name="connsiteX1" fmla="*/ 908338 w 1026041"/>
              <a:gd name="connsiteY1" fmla="*/ 129623 h 555073"/>
              <a:gd name="connsiteX2" fmla="*/ 489238 w 1026041"/>
              <a:gd name="connsiteY2" fmla="*/ 1035 h 555073"/>
              <a:gd name="connsiteX3" fmla="*/ 163272 w 1026041"/>
              <a:gd name="connsiteY3" fmla="*/ 181482 h 555073"/>
              <a:gd name="connsiteX4" fmla="*/ 32568 w 1026041"/>
              <a:gd name="connsiteY4" fmla="*/ 555073 h 555073"/>
              <a:gd name="connsiteX0" fmla="*/ 1275779 w 1369140"/>
              <a:gd name="connsiteY0" fmla="*/ 550313 h 550313"/>
              <a:gd name="connsiteX1" fmla="*/ 1251437 w 1369140"/>
              <a:gd name="connsiteY1" fmla="*/ 129623 h 550313"/>
              <a:gd name="connsiteX2" fmla="*/ 832337 w 1369140"/>
              <a:gd name="connsiteY2" fmla="*/ 1035 h 550313"/>
              <a:gd name="connsiteX3" fmla="*/ 506371 w 1369140"/>
              <a:gd name="connsiteY3" fmla="*/ 181482 h 550313"/>
              <a:gd name="connsiteX4" fmla="*/ 11600 w 1369140"/>
              <a:gd name="connsiteY4" fmla="*/ 131740 h 550313"/>
              <a:gd name="connsiteX0" fmla="*/ 1367387 w 1460748"/>
              <a:gd name="connsiteY0" fmla="*/ 550313 h 550313"/>
              <a:gd name="connsiteX1" fmla="*/ 1343045 w 1460748"/>
              <a:gd name="connsiteY1" fmla="*/ 129623 h 550313"/>
              <a:gd name="connsiteX2" fmla="*/ 923945 w 1460748"/>
              <a:gd name="connsiteY2" fmla="*/ 1035 h 550313"/>
              <a:gd name="connsiteX3" fmla="*/ 597979 w 1460748"/>
              <a:gd name="connsiteY3" fmla="*/ 181482 h 550313"/>
              <a:gd name="connsiteX4" fmla="*/ 10075 w 1460748"/>
              <a:gd name="connsiteY4" fmla="*/ 64007 h 550313"/>
              <a:gd name="connsiteX0" fmla="*/ 1087987 w 1347609"/>
              <a:gd name="connsiteY0" fmla="*/ 2297180 h 2297180"/>
              <a:gd name="connsiteX1" fmla="*/ 1343045 w 1347609"/>
              <a:gd name="connsiteY1" fmla="*/ 208557 h 2297180"/>
              <a:gd name="connsiteX2" fmla="*/ 923945 w 1347609"/>
              <a:gd name="connsiteY2" fmla="*/ 79969 h 2297180"/>
              <a:gd name="connsiteX3" fmla="*/ 597979 w 1347609"/>
              <a:gd name="connsiteY3" fmla="*/ 260416 h 2297180"/>
              <a:gd name="connsiteX4" fmla="*/ 10075 w 1347609"/>
              <a:gd name="connsiteY4" fmla="*/ 142941 h 2297180"/>
              <a:gd name="connsiteX0" fmla="*/ 1087987 w 1365745"/>
              <a:gd name="connsiteY0" fmla="*/ 2225062 h 2225062"/>
              <a:gd name="connsiteX1" fmla="*/ 1343045 w 1365745"/>
              <a:gd name="connsiteY1" fmla="*/ 136439 h 2225062"/>
              <a:gd name="connsiteX2" fmla="*/ 597979 w 1365745"/>
              <a:gd name="connsiteY2" fmla="*/ 188298 h 2225062"/>
              <a:gd name="connsiteX3" fmla="*/ 10075 w 1365745"/>
              <a:gd name="connsiteY3" fmla="*/ 70823 h 2225062"/>
              <a:gd name="connsiteX0" fmla="*/ 1089342 w 1382517"/>
              <a:gd name="connsiteY0" fmla="*/ 2169795 h 2169795"/>
              <a:gd name="connsiteX1" fmla="*/ 1361334 w 1382517"/>
              <a:gd name="connsiteY1" fmla="*/ 580706 h 2169795"/>
              <a:gd name="connsiteX2" fmla="*/ 599334 w 1382517"/>
              <a:gd name="connsiteY2" fmla="*/ 133031 h 2169795"/>
              <a:gd name="connsiteX3" fmla="*/ 11430 w 1382517"/>
              <a:gd name="connsiteY3" fmla="*/ 15556 h 2169795"/>
              <a:gd name="connsiteX0" fmla="*/ 852275 w 1364688"/>
              <a:gd name="connsiteY0" fmla="*/ 1695662 h 1695662"/>
              <a:gd name="connsiteX1" fmla="*/ 1361334 w 1364688"/>
              <a:gd name="connsiteY1" fmla="*/ 580706 h 1695662"/>
              <a:gd name="connsiteX2" fmla="*/ 599334 w 1364688"/>
              <a:gd name="connsiteY2" fmla="*/ 133031 h 1695662"/>
              <a:gd name="connsiteX3" fmla="*/ 11430 w 1364688"/>
              <a:gd name="connsiteY3" fmla="*/ 15556 h 1695662"/>
              <a:gd name="connsiteX0" fmla="*/ 851270 w 1060763"/>
              <a:gd name="connsiteY0" fmla="*/ 1695501 h 1695501"/>
              <a:gd name="connsiteX1" fmla="*/ 1047062 w 1060763"/>
              <a:gd name="connsiteY1" fmla="*/ 572079 h 1695501"/>
              <a:gd name="connsiteX2" fmla="*/ 598329 w 1060763"/>
              <a:gd name="connsiteY2" fmla="*/ 132870 h 1695501"/>
              <a:gd name="connsiteX3" fmla="*/ 10425 w 1060763"/>
              <a:gd name="connsiteY3" fmla="*/ 15395 h 1695501"/>
              <a:gd name="connsiteX0" fmla="*/ 854474 w 1073145"/>
              <a:gd name="connsiteY0" fmla="*/ 1716955 h 1716955"/>
              <a:gd name="connsiteX1" fmla="*/ 1050266 w 1073145"/>
              <a:gd name="connsiteY1" fmla="*/ 593533 h 1716955"/>
              <a:gd name="connsiteX2" fmla="*/ 466066 w 1073145"/>
              <a:gd name="connsiteY2" fmla="*/ 69657 h 1716955"/>
              <a:gd name="connsiteX3" fmla="*/ 13629 w 1073145"/>
              <a:gd name="connsiteY3" fmla="*/ 36849 h 1716955"/>
              <a:gd name="connsiteX0" fmla="*/ 865069 w 1083740"/>
              <a:gd name="connsiteY0" fmla="*/ 1746462 h 1746462"/>
              <a:gd name="connsiteX1" fmla="*/ 1060861 w 1083740"/>
              <a:gd name="connsiteY1" fmla="*/ 623040 h 1746462"/>
              <a:gd name="connsiteX2" fmla="*/ 476661 w 1083740"/>
              <a:gd name="connsiteY2" fmla="*/ 99164 h 1746462"/>
              <a:gd name="connsiteX3" fmla="*/ 24224 w 1083740"/>
              <a:gd name="connsiteY3" fmla="*/ 66356 h 1746462"/>
              <a:gd name="connsiteX0" fmla="*/ 840845 w 1059516"/>
              <a:gd name="connsiteY0" fmla="*/ 1682721 h 1682721"/>
              <a:gd name="connsiteX1" fmla="*/ 1036637 w 1059516"/>
              <a:gd name="connsiteY1" fmla="*/ 559299 h 1682721"/>
              <a:gd name="connsiteX2" fmla="*/ 452437 w 1059516"/>
              <a:gd name="connsiteY2" fmla="*/ 35423 h 1682721"/>
              <a:gd name="connsiteX3" fmla="*/ 0 w 1059516"/>
              <a:gd name="connsiteY3" fmla="*/ 2615 h 1682721"/>
              <a:gd name="connsiteX0" fmla="*/ 840845 w 1064224"/>
              <a:gd name="connsiteY0" fmla="*/ 1680106 h 1680106"/>
              <a:gd name="connsiteX1" fmla="*/ 1036637 w 1064224"/>
              <a:gd name="connsiteY1" fmla="*/ 556684 h 1680106"/>
              <a:gd name="connsiteX2" fmla="*/ 384703 w 1064224"/>
              <a:gd name="connsiteY2" fmla="*/ 447675 h 1680106"/>
              <a:gd name="connsiteX3" fmla="*/ 0 w 1064224"/>
              <a:gd name="connsiteY3" fmla="*/ 0 h 1680106"/>
              <a:gd name="connsiteX0" fmla="*/ 840845 w 1064224"/>
              <a:gd name="connsiteY0" fmla="*/ 1680106 h 1680106"/>
              <a:gd name="connsiteX1" fmla="*/ 1036637 w 1064224"/>
              <a:gd name="connsiteY1" fmla="*/ 556684 h 1680106"/>
              <a:gd name="connsiteX2" fmla="*/ 384703 w 1064224"/>
              <a:gd name="connsiteY2" fmla="*/ 447675 h 1680106"/>
              <a:gd name="connsiteX3" fmla="*/ 0 w 1064224"/>
              <a:gd name="connsiteY3" fmla="*/ 0 h 1680106"/>
              <a:gd name="connsiteX0" fmla="*/ 840845 w 1091660"/>
              <a:gd name="connsiteY0" fmla="*/ 1680106 h 1680106"/>
              <a:gd name="connsiteX1" fmla="*/ 1036637 w 1091660"/>
              <a:gd name="connsiteY1" fmla="*/ 556684 h 1680106"/>
              <a:gd name="connsiteX2" fmla="*/ 0 w 1091660"/>
              <a:gd name="connsiteY2" fmla="*/ 0 h 1680106"/>
              <a:gd name="connsiteX0" fmla="*/ 840845 w 928426"/>
              <a:gd name="connsiteY0" fmla="*/ 1680106 h 1680106"/>
              <a:gd name="connsiteX1" fmla="*/ 740303 w 928426"/>
              <a:gd name="connsiteY1" fmla="*/ 463551 h 1680106"/>
              <a:gd name="connsiteX2" fmla="*/ 0 w 928426"/>
              <a:gd name="connsiteY2" fmla="*/ 0 h 1680106"/>
              <a:gd name="connsiteX0" fmla="*/ 840845 w 938721"/>
              <a:gd name="connsiteY0" fmla="*/ 1680106 h 1680106"/>
              <a:gd name="connsiteX1" fmla="*/ 740303 w 938721"/>
              <a:gd name="connsiteY1" fmla="*/ 463551 h 1680106"/>
              <a:gd name="connsiteX2" fmla="*/ 0 w 938721"/>
              <a:gd name="connsiteY2" fmla="*/ 0 h 1680106"/>
              <a:gd name="connsiteX0" fmla="*/ 815445 w 909168"/>
              <a:gd name="connsiteY0" fmla="*/ 1722440 h 1722440"/>
              <a:gd name="connsiteX1" fmla="*/ 740303 w 909168"/>
              <a:gd name="connsiteY1" fmla="*/ 463551 h 1722440"/>
              <a:gd name="connsiteX2" fmla="*/ 0 w 909168"/>
              <a:gd name="connsiteY2" fmla="*/ 0 h 1722440"/>
              <a:gd name="connsiteX0" fmla="*/ 815445 w 935396"/>
              <a:gd name="connsiteY0" fmla="*/ 1722440 h 1722440"/>
              <a:gd name="connsiteX1" fmla="*/ 740303 w 935396"/>
              <a:gd name="connsiteY1" fmla="*/ 463551 h 1722440"/>
              <a:gd name="connsiteX2" fmla="*/ 0 w 935396"/>
              <a:gd name="connsiteY2" fmla="*/ 0 h 1722440"/>
              <a:gd name="connsiteX0" fmla="*/ 0 w 771563"/>
              <a:gd name="connsiteY0" fmla="*/ 1426107 h 1426107"/>
              <a:gd name="connsiteX1" fmla="*/ 771525 w 771563"/>
              <a:gd name="connsiteY1" fmla="*/ 463551 h 1426107"/>
              <a:gd name="connsiteX2" fmla="*/ 31222 w 771563"/>
              <a:gd name="connsiteY2" fmla="*/ 0 h 1426107"/>
              <a:gd name="connsiteX0" fmla="*/ 0 w 1448138"/>
              <a:gd name="connsiteY0" fmla="*/ 1180573 h 1180573"/>
              <a:gd name="connsiteX1" fmla="*/ 771525 w 1448138"/>
              <a:gd name="connsiteY1" fmla="*/ 218017 h 1180573"/>
              <a:gd name="connsiteX2" fmla="*/ 1402822 w 1448138"/>
              <a:gd name="connsiteY2" fmla="*/ 0 h 1180573"/>
              <a:gd name="connsiteX0" fmla="*/ 0 w 1402822"/>
              <a:gd name="connsiteY0" fmla="*/ 1180573 h 1180573"/>
              <a:gd name="connsiteX1" fmla="*/ 771525 w 1402822"/>
              <a:gd name="connsiteY1" fmla="*/ 218017 h 1180573"/>
              <a:gd name="connsiteX2" fmla="*/ 1402822 w 1402822"/>
              <a:gd name="connsiteY2" fmla="*/ 0 h 1180573"/>
              <a:gd name="connsiteX0" fmla="*/ 0 w 2495022"/>
              <a:gd name="connsiteY0" fmla="*/ 213420 h 338246"/>
              <a:gd name="connsiteX1" fmla="*/ 1863725 w 2495022"/>
              <a:gd name="connsiteY1" fmla="*/ 334598 h 338246"/>
              <a:gd name="connsiteX2" fmla="*/ 2495022 w 2495022"/>
              <a:gd name="connsiteY2" fmla="*/ 116581 h 338246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42732 h 289716"/>
              <a:gd name="connsiteX1" fmla="*/ 1355725 w 2495022"/>
              <a:gd name="connsiteY1" fmla="*/ 219976 h 289716"/>
              <a:gd name="connsiteX2" fmla="*/ 2495022 w 2495022"/>
              <a:gd name="connsiteY2" fmla="*/ 145893 h 289716"/>
              <a:gd name="connsiteX0" fmla="*/ 0 w 2495022"/>
              <a:gd name="connsiteY0" fmla="*/ 304272 h 431783"/>
              <a:gd name="connsiteX1" fmla="*/ 1355725 w 2495022"/>
              <a:gd name="connsiteY1" fmla="*/ 281516 h 431783"/>
              <a:gd name="connsiteX2" fmla="*/ 2495022 w 2495022"/>
              <a:gd name="connsiteY2" fmla="*/ 207433 h 431783"/>
              <a:gd name="connsiteX0" fmla="*/ 0 w 2495022"/>
              <a:gd name="connsiteY0" fmla="*/ 175399 h 772083"/>
              <a:gd name="connsiteX1" fmla="*/ 1135592 w 2495022"/>
              <a:gd name="connsiteY1" fmla="*/ 728376 h 772083"/>
              <a:gd name="connsiteX2" fmla="*/ 2495022 w 2495022"/>
              <a:gd name="connsiteY2" fmla="*/ 78560 h 772083"/>
              <a:gd name="connsiteX0" fmla="*/ 0 w 2486555"/>
              <a:gd name="connsiteY0" fmla="*/ 401639 h 957396"/>
              <a:gd name="connsiteX1" fmla="*/ 1135592 w 2486555"/>
              <a:gd name="connsiteY1" fmla="*/ 954616 h 957396"/>
              <a:gd name="connsiteX2" fmla="*/ 2486555 w 2486555"/>
              <a:gd name="connsiteY2" fmla="*/ 0 h 957396"/>
              <a:gd name="connsiteX0" fmla="*/ 0 w 2749021"/>
              <a:gd name="connsiteY0" fmla="*/ 124716 h 1007966"/>
              <a:gd name="connsiteX1" fmla="*/ 1398058 w 2749021"/>
              <a:gd name="connsiteY1" fmla="*/ 1007893 h 1007966"/>
              <a:gd name="connsiteX2" fmla="*/ 2749021 w 2749021"/>
              <a:gd name="connsiteY2" fmla="*/ 53277 h 1007966"/>
              <a:gd name="connsiteX0" fmla="*/ 0 w 2749021"/>
              <a:gd name="connsiteY0" fmla="*/ 71439 h 954974"/>
              <a:gd name="connsiteX1" fmla="*/ 1398058 w 2749021"/>
              <a:gd name="connsiteY1" fmla="*/ 954616 h 954974"/>
              <a:gd name="connsiteX2" fmla="*/ 2749021 w 2749021"/>
              <a:gd name="connsiteY2" fmla="*/ 0 h 954974"/>
              <a:gd name="connsiteX0" fmla="*/ 0 w 2986087"/>
              <a:gd name="connsiteY0" fmla="*/ 105306 h 955456"/>
              <a:gd name="connsiteX1" fmla="*/ 1635124 w 2986087"/>
              <a:gd name="connsiteY1" fmla="*/ 954616 h 955456"/>
              <a:gd name="connsiteX2" fmla="*/ 2986087 w 2986087"/>
              <a:gd name="connsiteY2" fmla="*/ 0 h 9554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986087" h="955456">
                <a:moveTo>
                  <a:pt x="0" y="105306"/>
                </a:moveTo>
                <a:cubicBezTo>
                  <a:pt x="24738" y="715831"/>
                  <a:pt x="1137443" y="972167"/>
                  <a:pt x="1635124" y="954616"/>
                </a:cubicBezTo>
                <a:cubicBezTo>
                  <a:pt x="2132805" y="937065"/>
                  <a:pt x="2694054" y="293777"/>
                  <a:pt x="2986087" y="0"/>
                </a:cubicBezTo>
              </a:path>
            </a:pathLst>
          </a:custGeom>
          <a:noFill/>
          <a:ln w="38100" cap="rnd">
            <a:solidFill>
              <a:schemeClr val="tx1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5" name="Figura a mano libera 454"/>
          <p:cNvSpPr/>
          <p:nvPr/>
        </p:nvSpPr>
        <p:spPr>
          <a:xfrm>
            <a:off x="2703173" y="3808744"/>
            <a:ext cx="2037822" cy="1426660"/>
          </a:xfrm>
          <a:custGeom>
            <a:avLst/>
            <a:gdLst>
              <a:gd name="connsiteX0" fmla="*/ 1975359 w 2452773"/>
              <a:gd name="connsiteY0" fmla="*/ 1329810 h 1334572"/>
              <a:gd name="connsiteX1" fmla="*/ 2408747 w 2452773"/>
              <a:gd name="connsiteY1" fmla="*/ 839272 h 1334572"/>
              <a:gd name="connsiteX2" fmla="*/ 1027622 w 2452773"/>
              <a:gd name="connsiteY2" fmla="*/ 1072 h 1334572"/>
              <a:gd name="connsiteX3" fmla="*/ 8447 w 2452773"/>
              <a:gd name="connsiteY3" fmla="*/ 1025010 h 1334572"/>
              <a:gd name="connsiteX4" fmla="*/ 541847 w 2452773"/>
              <a:gd name="connsiteY4" fmla="*/ 1334572 h 1334572"/>
              <a:gd name="connsiteX0" fmla="*/ 1830569 w 2307983"/>
              <a:gd name="connsiteY0" fmla="*/ 1330495 h 1335257"/>
              <a:gd name="connsiteX1" fmla="*/ 2263957 w 2307983"/>
              <a:gd name="connsiteY1" fmla="*/ 839957 h 1335257"/>
              <a:gd name="connsiteX2" fmla="*/ 882832 w 2307983"/>
              <a:gd name="connsiteY2" fmla="*/ 1757 h 1335257"/>
              <a:gd name="connsiteX3" fmla="*/ 11295 w 2307983"/>
              <a:gd name="connsiteY3" fmla="*/ 639933 h 1335257"/>
              <a:gd name="connsiteX4" fmla="*/ 397057 w 2307983"/>
              <a:gd name="connsiteY4" fmla="*/ 1335257 h 1335257"/>
              <a:gd name="connsiteX0" fmla="*/ 1830569 w 2204044"/>
              <a:gd name="connsiteY0" fmla="*/ 1329168 h 1333930"/>
              <a:gd name="connsiteX1" fmla="*/ 2144895 w 2204044"/>
              <a:gd name="connsiteY1" fmla="*/ 552880 h 1333930"/>
              <a:gd name="connsiteX2" fmla="*/ 882832 w 2204044"/>
              <a:gd name="connsiteY2" fmla="*/ 430 h 1333930"/>
              <a:gd name="connsiteX3" fmla="*/ 11295 w 2204044"/>
              <a:gd name="connsiteY3" fmla="*/ 638606 h 1333930"/>
              <a:gd name="connsiteX4" fmla="*/ 397057 w 2204044"/>
              <a:gd name="connsiteY4" fmla="*/ 1333930 h 1333930"/>
              <a:gd name="connsiteX0" fmla="*/ 1842129 w 2197194"/>
              <a:gd name="connsiteY0" fmla="*/ 1362473 h 1367235"/>
              <a:gd name="connsiteX1" fmla="*/ 2156455 w 2197194"/>
              <a:gd name="connsiteY1" fmla="*/ 586185 h 1367235"/>
              <a:gd name="connsiteX2" fmla="*/ 1156329 w 2197194"/>
              <a:gd name="connsiteY2" fmla="*/ 398 h 1367235"/>
              <a:gd name="connsiteX3" fmla="*/ 22855 w 2197194"/>
              <a:gd name="connsiteY3" fmla="*/ 671911 h 1367235"/>
              <a:gd name="connsiteX4" fmla="*/ 408617 w 2197194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23376 w 2185756"/>
              <a:gd name="connsiteY0" fmla="*/ 1362473 h 1367235"/>
              <a:gd name="connsiteX1" fmla="*/ 2137702 w 2185756"/>
              <a:gd name="connsiteY1" fmla="*/ 586185 h 1367235"/>
              <a:gd name="connsiteX2" fmla="*/ 1032801 w 2185756"/>
              <a:gd name="connsiteY2" fmla="*/ 398 h 1367235"/>
              <a:gd name="connsiteX3" fmla="*/ 4102 w 2185756"/>
              <a:gd name="connsiteY3" fmla="*/ 671911 h 1367235"/>
              <a:gd name="connsiteX4" fmla="*/ 389864 w 2185756"/>
              <a:gd name="connsiteY4" fmla="*/ 1367235 h 1367235"/>
              <a:gd name="connsiteX0" fmla="*/ 1298443 w 2140068"/>
              <a:gd name="connsiteY0" fmla="*/ 1354007 h 1367235"/>
              <a:gd name="connsiteX1" fmla="*/ 2137702 w 2140068"/>
              <a:gd name="connsiteY1" fmla="*/ 586185 h 1367235"/>
              <a:gd name="connsiteX2" fmla="*/ 1032801 w 2140068"/>
              <a:gd name="connsiteY2" fmla="*/ 398 h 1367235"/>
              <a:gd name="connsiteX3" fmla="*/ 4102 w 2140068"/>
              <a:gd name="connsiteY3" fmla="*/ 671911 h 1367235"/>
              <a:gd name="connsiteX4" fmla="*/ 389864 w 2140068"/>
              <a:gd name="connsiteY4" fmla="*/ 1367235 h 1367235"/>
              <a:gd name="connsiteX0" fmla="*/ 1305822 w 2150553"/>
              <a:gd name="connsiteY0" fmla="*/ 773740 h 786968"/>
              <a:gd name="connsiteX1" fmla="*/ 2145081 w 2150553"/>
              <a:gd name="connsiteY1" fmla="*/ 5918 h 786968"/>
              <a:gd name="connsiteX2" fmla="*/ 887780 w 2150553"/>
              <a:gd name="connsiteY2" fmla="*/ 402264 h 786968"/>
              <a:gd name="connsiteX3" fmla="*/ 11481 w 2150553"/>
              <a:gd name="connsiteY3" fmla="*/ 91644 h 786968"/>
              <a:gd name="connsiteX4" fmla="*/ 397243 w 2150553"/>
              <a:gd name="connsiteY4" fmla="*/ 786968 h 786968"/>
              <a:gd name="connsiteX0" fmla="*/ 957356 w 1802087"/>
              <a:gd name="connsiteY0" fmla="*/ 774623 h 787851"/>
              <a:gd name="connsiteX1" fmla="*/ 1796615 w 1802087"/>
              <a:gd name="connsiteY1" fmla="*/ 6801 h 787851"/>
              <a:gd name="connsiteX2" fmla="*/ 539314 w 1802087"/>
              <a:gd name="connsiteY2" fmla="*/ 403147 h 787851"/>
              <a:gd name="connsiteX3" fmla="*/ 86348 w 1802087"/>
              <a:gd name="connsiteY3" fmla="*/ 481994 h 787851"/>
              <a:gd name="connsiteX4" fmla="*/ 48777 w 1802087"/>
              <a:gd name="connsiteY4" fmla="*/ 787851 h 787851"/>
              <a:gd name="connsiteX0" fmla="*/ 957356 w 1098324"/>
              <a:gd name="connsiteY0" fmla="*/ 372002 h 385230"/>
              <a:gd name="connsiteX1" fmla="*/ 933015 w 1098324"/>
              <a:gd name="connsiteY1" fmla="*/ 103714 h 385230"/>
              <a:gd name="connsiteX2" fmla="*/ 539314 w 1098324"/>
              <a:gd name="connsiteY2" fmla="*/ 526 h 385230"/>
              <a:gd name="connsiteX3" fmla="*/ 86348 w 1098324"/>
              <a:gd name="connsiteY3" fmla="*/ 79373 h 385230"/>
              <a:gd name="connsiteX4" fmla="*/ 48777 w 1098324"/>
              <a:gd name="connsiteY4" fmla="*/ 385230 h 385230"/>
              <a:gd name="connsiteX0" fmla="*/ 957356 w 1070577"/>
              <a:gd name="connsiteY0" fmla="*/ 380056 h 393284"/>
              <a:gd name="connsiteX1" fmla="*/ 814481 w 1070577"/>
              <a:gd name="connsiteY1" fmla="*/ 44034 h 393284"/>
              <a:gd name="connsiteX2" fmla="*/ 539314 w 1070577"/>
              <a:gd name="connsiteY2" fmla="*/ 8580 h 393284"/>
              <a:gd name="connsiteX3" fmla="*/ 86348 w 1070577"/>
              <a:gd name="connsiteY3" fmla="*/ 87427 h 393284"/>
              <a:gd name="connsiteX4" fmla="*/ 48777 w 1070577"/>
              <a:gd name="connsiteY4" fmla="*/ 393284 h 393284"/>
              <a:gd name="connsiteX0" fmla="*/ 956206 w 1070142"/>
              <a:gd name="connsiteY0" fmla="*/ 448445 h 461673"/>
              <a:gd name="connsiteX1" fmla="*/ 813331 w 1070142"/>
              <a:gd name="connsiteY1" fmla="*/ 112423 h 461673"/>
              <a:gd name="connsiteX2" fmla="*/ 512764 w 1070142"/>
              <a:gd name="connsiteY2" fmla="*/ 769 h 461673"/>
              <a:gd name="connsiteX3" fmla="*/ 85198 w 1070142"/>
              <a:gd name="connsiteY3" fmla="*/ 155816 h 461673"/>
              <a:gd name="connsiteX4" fmla="*/ 47627 w 1070142"/>
              <a:gd name="connsiteY4" fmla="*/ 461673 h 461673"/>
              <a:gd name="connsiteX0" fmla="*/ 959066 w 1073002"/>
              <a:gd name="connsiteY0" fmla="*/ 452477 h 465705"/>
              <a:gd name="connsiteX1" fmla="*/ 816191 w 1073002"/>
              <a:gd name="connsiteY1" fmla="*/ 116455 h 465705"/>
              <a:gd name="connsiteX2" fmla="*/ 515624 w 1073002"/>
              <a:gd name="connsiteY2" fmla="*/ 4801 h 465705"/>
              <a:gd name="connsiteX3" fmla="*/ 79591 w 1073002"/>
              <a:gd name="connsiteY3" fmla="*/ 66714 h 465705"/>
              <a:gd name="connsiteX4" fmla="*/ 50487 w 1073002"/>
              <a:gd name="connsiteY4" fmla="*/ 465705 h 465705"/>
              <a:gd name="connsiteX0" fmla="*/ 840532 w 977795"/>
              <a:gd name="connsiteY0" fmla="*/ 816544 h 816544"/>
              <a:gd name="connsiteX1" fmla="*/ 816191 w 977795"/>
              <a:gd name="connsiteY1" fmla="*/ 116455 h 816544"/>
              <a:gd name="connsiteX2" fmla="*/ 515624 w 977795"/>
              <a:gd name="connsiteY2" fmla="*/ 4801 h 816544"/>
              <a:gd name="connsiteX3" fmla="*/ 79591 w 977795"/>
              <a:gd name="connsiteY3" fmla="*/ 66714 h 816544"/>
              <a:gd name="connsiteX4" fmla="*/ 50487 w 977795"/>
              <a:gd name="connsiteY4" fmla="*/ 465705 h 816544"/>
              <a:gd name="connsiteX0" fmla="*/ 840532 w 928951"/>
              <a:gd name="connsiteY0" fmla="*/ 816544 h 816544"/>
              <a:gd name="connsiteX1" fmla="*/ 816191 w 928951"/>
              <a:gd name="connsiteY1" fmla="*/ 116455 h 816544"/>
              <a:gd name="connsiteX2" fmla="*/ 515624 w 928951"/>
              <a:gd name="connsiteY2" fmla="*/ 4801 h 816544"/>
              <a:gd name="connsiteX3" fmla="*/ 79591 w 928951"/>
              <a:gd name="connsiteY3" fmla="*/ 66714 h 816544"/>
              <a:gd name="connsiteX4" fmla="*/ 50487 w 928951"/>
              <a:gd name="connsiteY4" fmla="*/ 465705 h 816544"/>
              <a:gd name="connsiteX0" fmla="*/ 933665 w 1003847"/>
              <a:gd name="connsiteY0" fmla="*/ 452478 h 465705"/>
              <a:gd name="connsiteX1" fmla="*/ 816191 w 1003847"/>
              <a:gd name="connsiteY1" fmla="*/ 116455 h 465705"/>
              <a:gd name="connsiteX2" fmla="*/ 515624 w 1003847"/>
              <a:gd name="connsiteY2" fmla="*/ 4801 h 465705"/>
              <a:gd name="connsiteX3" fmla="*/ 79591 w 1003847"/>
              <a:gd name="connsiteY3" fmla="*/ 66714 h 465705"/>
              <a:gd name="connsiteX4" fmla="*/ 50487 w 1003847"/>
              <a:gd name="connsiteY4" fmla="*/ 465705 h 465705"/>
              <a:gd name="connsiteX0" fmla="*/ 950599 w 1018228"/>
              <a:gd name="connsiteY0" fmla="*/ 460945 h 465705"/>
              <a:gd name="connsiteX1" fmla="*/ 816191 w 1018228"/>
              <a:gd name="connsiteY1" fmla="*/ 116455 h 465705"/>
              <a:gd name="connsiteX2" fmla="*/ 515624 w 1018228"/>
              <a:gd name="connsiteY2" fmla="*/ 4801 h 465705"/>
              <a:gd name="connsiteX3" fmla="*/ 79591 w 1018228"/>
              <a:gd name="connsiteY3" fmla="*/ 66714 h 465705"/>
              <a:gd name="connsiteX4" fmla="*/ 50487 w 1018228"/>
              <a:gd name="connsiteY4" fmla="*/ 465705 h 465705"/>
              <a:gd name="connsiteX0" fmla="*/ 950599 w 1043595"/>
              <a:gd name="connsiteY0" fmla="*/ 457848 h 462608"/>
              <a:gd name="connsiteX1" fmla="*/ 926257 w 1043595"/>
              <a:gd name="connsiteY1" fmla="*/ 71025 h 462608"/>
              <a:gd name="connsiteX2" fmla="*/ 515624 w 1043595"/>
              <a:gd name="connsiteY2" fmla="*/ 1704 h 462608"/>
              <a:gd name="connsiteX3" fmla="*/ 79591 w 1043595"/>
              <a:gd name="connsiteY3" fmla="*/ 63617 h 462608"/>
              <a:gd name="connsiteX4" fmla="*/ 50487 w 1043595"/>
              <a:gd name="connsiteY4" fmla="*/ 462608 h 462608"/>
              <a:gd name="connsiteX0" fmla="*/ 928406 w 1021402"/>
              <a:gd name="connsiteY0" fmla="*/ 457385 h 462145"/>
              <a:gd name="connsiteX1" fmla="*/ 904064 w 1021402"/>
              <a:gd name="connsiteY1" fmla="*/ 70562 h 462145"/>
              <a:gd name="connsiteX2" fmla="*/ 493431 w 1021402"/>
              <a:gd name="connsiteY2" fmla="*/ 1241 h 462145"/>
              <a:gd name="connsiteX3" fmla="*/ 158998 w 1021402"/>
              <a:gd name="connsiteY3" fmla="*/ 88554 h 462145"/>
              <a:gd name="connsiteX4" fmla="*/ 28294 w 1021402"/>
              <a:gd name="connsiteY4" fmla="*/ 462145 h 462145"/>
              <a:gd name="connsiteX0" fmla="*/ 928572 w 1021205"/>
              <a:gd name="connsiteY0" fmla="*/ 498671 h 503431"/>
              <a:gd name="connsiteX1" fmla="*/ 904230 w 1021205"/>
              <a:gd name="connsiteY1" fmla="*/ 111848 h 503431"/>
              <a:gd name="connsiteX2" fmla="*/ 502064 w 1021205"/>
              <a:gd name="connsiteY2" fmla="*/ 193 h 503431"/>
              <a:gd name="connsiteX3" fmla="*/ 159164 w 1021205"/>
              <a:gd name="connsiteY3" fmla="*/ 129840 h 503431"/>
              <a:gd name="connsiteX4" fmla="*/ 28460 w 1021205"/>
              <a:gd name="connsiteY4" fmla="*/ 503431 h 503431"/>
              <a:gd name="connsiteX0" fmla="*/ 928572 w 1002246"/>
              <a:gd name="connsiteY0" fmla="*/ 498479 h 503239"/>
              <a:gd name="connsiteX1" fmla="*/ 828030 w 1002246"/>
              <a:gd name="connsiteY1" fmla="*/ 128589 h 503239"/>
              <a:gd name="connsiteX2" fmla="*/ 502064 w 1002246"/>
              <a:gd name="connsiteY2" fmla="*/ 1 h 503239"/>
              <a:gd name="connsiteX3" fmla="*/ 159164 w 1002246"/>
              <a:gd name="connsiteY3" fmla="*/ 129648 h 503239"/>
              <a:gd name="connsiteX4" fmla="*/ 28460 w 1002246"/>
              <a:gd name="connsiteY4" fmla="*/ 503239 h 503239"/>
              <a:gd name="connsiteX0" fmla="*/ 928572 w 999339"/>
              <a:gd name="connsiteY0" fmla="*/ 498479 h 503239"/>
              <a:gd name="connsiteX1" fmla="*/ 828030 w 999339"/>
              <a:gd name="connsiteY1" fmla="*/ 128589 h 503239"/>
              <a:gd name="connsiteX2" fmla="*/ 502064 w 999339"/>
              <a:gd name="connsiteY2" fmla="*/ 1 h 503239"/>
              <a:gd name="connsiteX3" fmla="*/ 159164 w 999339"/>
              <a:gd name="connsiteY3" fmla="*/ 129648 h 503239"/>
              <a:gd name="connsiteX4" fmla="*/ 28460 w 999339"/>
              <a:gd name="connsiteY4" fmla="*/ 503239 h 503239"/>
              <a:gd name="connsiteX0" fmla="*/ 928572 w 1016991"/>
              <a:gd name="connsiteY0" fmla="*/ 504411 h 509171"/>
              <a:gd name="connsiteX1" fmla="*/ 904230 w 1016991"/>
              <a:gd name="connsiteY1" fmla="*/ 83721 h 509171"/>
              <a:gd name="connsiteX2" fmla="*/ 502064 w 1016991"/>
              <a:gd name="connsiteY2" fmla="*/ 5933 h 509171"/>
              <a:gd name="connsiteX3" fmla="*/ 159164 w 1016991"/>
              <a:gd name="connsiteY3" fmla="*/ 135580 h 509171"/>
              <a:gd name="connsiteX4" fmla="*/ 28460 w 1016991"/>
              <a:gd name="connsiteY4" fmla="*/ 509171 h 509171"/>
              <a:gd name="connsiteX0" fmla="*/ 928572 w 1040623"/>
              <a:gd name="connsiteY0" fmla="*/ 506312 h 511072"/>
              <a:gd name="connsiteX1" fmla="*/ 904230 w 1040623"/>
              <a:gd name="connsiteY1" fmla="*/ 85622 h 511072"/>
              <a:gd name="connsiteX2" fmla="*/ 502064 w 1040623"/>
              <a:gd name="connsiteY2" fmla="*/ 7834 h 511072"/>
              <a:gd name="connsiteX3" fmla="*/ 159164 w 1040623"/>
              <a:gd name="connsiteY3" fmla="*/ 137481 h 511072"/>
              <a:gd name="connsiteX4" fmla="*/ 28460 w 1040623"/>
              <a:gd name="connsiteY4" fmla="*/ 511072 h 511072"/>
              <a:gd name="connsiteX0" fmla="*/ 928572 w 1032873"/>
              <a:gd name="connsiteY0" fmla="*/ 525737 h 530497"/>
              <a:gd name="connsiteX1" fmla="*/ 904230 w 1032873"/>
              <a:gd name="connsiteY1" fmla="*/ 105047 h 530497"/>
              <a:gd name="connsiteX2" fmla="*/ 502064 w 1032873"/>
              <a:gd name="connsiteY2" fmla="*/ 27259 h 530497"/>
              <a:gd name="connsiteX3" fmla="*/ 159164 w 1032873"/>
              <a:gd name="connsiteY3" fmla="*/ 156906 h 530497"/>
              <a:gd name="connsiteX4" fmla="*/ 28460 w 1032873"/>
              <a:gd name="connsiteY4" fmla="*/ 530497 h 530497"/>
              <a:gd name="connsiteX0" fmla="*/ 928241 w 1021602"/>
              <a:gd name="connsiteY0" fmla="*/ 550313 h 555073"/>
              <a:gd name="connsiteX1" fmla="*/ 903899 w 1021602"/>
              <a:gd name="connsiteY1" fmla="*/ 129623 h 555073"/>
              <a:gd name="connsiteX2" fmla="*/ 484799 w 1021602"/>
              <a:gd name="connsiteY2" fmla="*/ 1035 h 555073"/>
              <a:gd name="connsiteX3" fmla="*/ 158833 w 1021602"/>
              <a:gd name="connsiteY3" fmla="*/ 181482 h 555073"/>
              <a:gd name="connsiteX4" fmla="*/ 28129 w 1021602"/>
              <a:gd name="connsiteY4" fmla="*/ 555073 h 555073"/>
              <a:gd name="connsiteX0" fmla="*/ 932680 w 1026041"/>
              <a:gd name="connsiteY0" fmla="*/ 550313 h 555073"/>
              <a:gd name="connsiteX1" fmla="*/ 908338 w 1026041"/>
              <a:gd name="connsiteY1" fmla="*/ 129623 h 555073"/>
              <a:gd name="connsiteX2" fmla="*/ 489238 w 1026041"/>
              <a:gd name="connsiteY2" fmla="*/ 1035 h 555073"/>
              <a:gd name="connsiteX3" fmla="*/ 163272 w 1026041"/>
              <a:gd name="connsiteY3" fmla="*/ 181482 h 555073"/>
              <a:gd name="connsiteX4" fmla="*/ 32568 w 1026041"/>
              <a:gd name="connsiteY4" fmla="*/ 555073 h 555073"/>
              <a:gd name="connsiteX0" fmla="*/ 1275779 w 1369140"/>
              <a:gd name="connsiteY0" fmla="*/ 550313 h 550313"/>
              <a:gd name="connsiteX1" fmla="*/ 1251437 w 1369140"/>
              <a:gd name="connsiteY1" fmla="*/ 129623 h 550313"/>
              <a:gd name="connsiteX2" fmla="*/ 832337 w 1369140"/>
              <a:gd name="connsiteY2" fmla="*/ 1035 h 550313"/>
              <a:gd name="connsiteX3" fmla="*/ 506371 w 1369140"/>
              <a:gd name="connsiteY3" fmla="*/ 181482 h 550313"/>
              <a:gd name="connsiteX4" fmla="*/ 11600 w 1369140"/>
              <a:gd name="connsiteY4" fmla="*/ 131740 h 550313"/>
              <a:gd name="connsiteX0" fmla="*/ 1367387 w 1460748"/>
              <a:gd name="connsiteY0" fmla="*/ 550313 h 550313"/>
              <a:gd name="connsiteX1" fmla="*/ 1343045 w 1460748"/>
              <a:gd name="connsiteY1" fmla="*/ 129623 h 550313"/>
              <a:gd name="connsiteX2" fmla="*/ 923945 w 1460748"/>
              <a:gd name="connsiteY2" fmla="*/ 1035 h 550313"/>
              <a:gd name="connsiteX3" fmla="*/ 597979 w 1460748"/>
              <a:gd name="connsiteY3" fmla="*/ 181482 h 550313"/>
              <a:gd name="connsiteX4" fmla="*/ 10075 w 1460748"/>
              <a:gd name="connsiteY4" fmla="*/ 64007 h 550313"/>
              <a:gd name="connsiteX0" fmla="*/ 1087987 w 1347609"/>
              <a:gd name="connsiteY0" fmla="*/ 2297180 h 2297180"/>
              <a:gd name="connsiteX1" fmla="*/ 1343045 w 1347609"/>
              <a:gd name="connsiteY1" fmla="*/ 208557 h 2297180"/>
              <a:gd name="connsiteX2" fmla="*/ 923945 w 1347609"/>
              <a:gd name="connsiteY2" fmla="*/ 79969 h 2297180"/>
              <a:gd name="connsiteX3" fmla="*/ 597979 w 1347609"/>
              <a:gd name="connsiteY3" fmla="*/ 260416 h 2297180"/>
              <a:gd name="connsiteX4" fmla="*/ 10075 w 1347609"/>
              <a:gd name="connsiteY4" fmla="*/ 142941 h 2297180"/>
              <a:gd name="connsiteX0" fmla="*/ 1087987 w 1365745"/>
              <a:gd name="connsiteY0" fmla="*/ 2225062 h 2225062"/>
              <a:gd name="connsiteX1" fmla="*/ 1343045 w 1365745"/>
              <a:gd name="connsiteY1" fmla="*/ 136439 h 2225062"/>
              <a:gd name="connsiteX2" fmla="*/ 597979 w 1365745"/>
              <a:gd name="connsiteY2" fmla="*/ 188298 h 2225062"/>
              <a:gd name="connsiteX3" fmla="*/ 10075 w 1365745"/>
              <a:gd name="connsiteY3" fmla="*/ 70823 h 2225062"/>
              <a:gd name="connsiteX0" fmla="*/ 1089342 w 1382517"/>
              <a:gd name="connsiteY0" fmla="*/ 2169795 h 2169795"/>
              <a:gd name="connsiteX1" fmla="*/ 1361334 w 1382517"/>
              <a:gd name="connsiteY1" fmla="*/ 580706 h 2169795"/>
              <a:gd name="connsiteX2" fmla="*/ 599334 w 1382517"/>
              <a:gd name="connsiteY2" fmla="*/ 133031 h 2169795"/>
              <a:gd name="connsiteX3" fmla="*/ 11430 w 1382517"/>
              <a:gd name="connsiteY3" fmla="*/ 15556 h 2169795"/>
              <a:gd name="connsiteX0" fmla="*/ 852275 w 1364688"/>
              <a:gd name="connsiteY0" fmla="*/ 1695662 h 1695662"/>
              <a:gd name="connsiteX1" fmla="*/ 1361334 w 1364688"/>
              <a:gd name="connsiteY1" fmla="*/ 580706 h 1695662"/>
              <a:gd name="connsiteX2" fmla="*/ 599334 w 1364688"/>
              <a:gd name="connsiteY2" fmla="*/ 133031 h 1695662"/>
              <a:gd name="connsiteX3" fmla="*/ 11430 w 1364688"/>
              <a:gd name="connsiteY3" fmla="*/ 15556 h 1695662"/>
              <a:gd name="connsiteX0" fmla="*/ 851270 w 1060763"/>
              <a:gd name="connsiteY0" fmla="*/ 1695501 h 1695501"/>
              <a:gd name="connsiteX1" fmla="*/ 1047062 w 1060763"/>
              <a:gd name="connsiteY1" fmla="*/ 572079 h 1695501"/>
              <a:gd name="connsiteX2" fmla="*/ 598329 w 1060763"/>
              <a:gd name="connsiteY2" fmla="*/ 132870 h 1695501"/>
              <a:gd name="connsiteX3" fmla="*/ 10425 w 1060763"/>
              <a:gd name="connsiteY3" fmla="*/ 15395 h 1695501"/>
              <a:gd name="connsiteX0" fmla="*/ 854474 w 1073145"/>
              <a:gd name="connsiteY0" fmla="*/ 1716955 h 1716955"/>
              <a:gd name="connsiteX1" fmla="*/ 1050266 w 1073145"/>
              <a:gd name="connsiteY1" fmla="*/ 593533 h 1716955"/>
              <a:gd name="connsiteX2" fmla="*/ 466066 w 1073145"/>
              <a:gd name="connsiteY2" fmla="*/ 69657 h 1716955"/>
              <a:gd name="connsiteX3" fmla="*/ 13629 w 1073145"/>
              <a:gd name="connsiteY3" fmla="*/ 36849 h 1716955"/>
              <a:gd name="connsiteX0" fmla="*/ 865069 w 1083740"/>
              <a:gd name="connsiteY0" fmla="*/ 1746462 h 1746462"/>
              <a:gd name="connsiteX1" fmla="*/ 1060861 w 1083740"/>
              <a:gd name="connsiteY1" fmla="*/ 623040 h 1746462"/>
              <a:gd name="connsiteX2" fmla="*/ 476661 w 1083740"/>
              <a:gd name="connsiteY2" fmla="*/ 99164 h 1746462"/>
              <a:gd name="connsiteX3" fmla="*/ 24224 w 1083740"/>
              <a:gd name="connsiteY3" fmla="*/ 66356 h 1746462"/>
              <a:gd name="connsiteX0" fmla="*/ 840845 w 1059516"/>
              <a:gd name="connsiteY0" fmla="*/ 1682721 h 1682721"/>
              <a:gd name="connsiteX1" fmla="*/ 1036637 w 1059516"/>
              <a:gd name="connsiteY1" fmla="*/ 559299 h 1682721"/>
              <a:gd name="connsiteX2" fmla="*/ 452437 w 1059516"/>
              <a:gd name="connsiteY2" fmla="*/ 35423 h 1682721"/>
              <a:gd name="connsiteX3" fmla="*/ 0 w 1059516"/>
              <a:gd name="connsiteY3" fmla="*/ 2615 h 1682721"/>
              <a:gd name="connsiteX0" fmla="*/ 840845 w 1064224"/>
              <a:gd name="connsiteY0" fmla="*/ 1680106 h 1680106"/>
              <a:gd name="connsiteX1" fmla="*/ 1036637 w 1064224"/>
              <a:gd name="connsiteY1" fmla="*/ 556684 h 1680106"/>
              <a:gd name="connsiteX2" fmla="*/ 384703 w 1064224"/>
              <a:gd name="connsiteY2" fmla="*/ 447675 h 1680106"/>
              <a:gd name="connsiteX3" fmla="*/ 0 w 1064224"/>
              <a:gd name="connsiteY3" fmla="*/ 0 h 1680106"/>
              <a:gd name="connsiteX0" fmla="*/ 840845 w 1064224"/>
              <a:gd name="connsiteY0" fmla="*/ 1680106 h 1680106"/>
              <a:gd name="connsiteX1" fmla="*/ 1036637 w 1064224"/>
              <a:gd name="connsiteY1" fmla="*/ 556684 h 1680106"/>
              <a:gd name="connsiteX2" fmla="*/ 384703 w 1064224"/>
              <a:gd name="connsiteY2" fmla="*/ 447675 h 1680106"/>
              <a:gd name="connsiteX3" fmla="*/ 0 w 1064224"/>
              <a:gd name="connsiteY3" fmla="*/ 0 h 1680106"/>
              <a:gd name="connsiteX0" fmla="*/ 840845 w 1091660"/>
              <a:gd name="connsiteY0" fmla="*/ 1680106 h 1680106"/>
              <a:gd name="connsiteX1" fmla="*/ 1036637 w 1091660"/>
              <a:gd name="connsiteY1" fmla="*/ 556684 h 1680106"/>
              <a:gd name="connsiteX2" fmla="*/ 0 w 1091660"/>
              <a:gd name="connsiteY2" fmla="*/ 0 h 1680106"/>
              <a:gd name="connsiteX0" fmla="*/ 840845 w 928426"/>
              <a:gd name="connsiteY0" fmla="*/ 1680106 h 1680106"/>
              <a:gd name="connsiteX1" fmla="*/ 740303 w 928426"/>
              <a:gd name="connsiteY1" fmla="*/ 463551 h 1680106"/>
              <a:gd name="connsiteX2" fmla="*/ 0 w 928426"/>
              <a:gd name="connsiteY2" fmla="*/ 0 h 1680106"/>
              <a:gd name="connsiteX0" fmla="*/ 840845 w 938721"/>
              <a:gd name="connsiteY0" fmla="*/ 1680106 h 1680106"/>
              <a:gd name="connsiteX1" fmla="*/ 740303 w 938721"/>
              <a:gd name="connsiteY1" fmla="*/ 463551 h 1680106"/>
              <a:gd name="connsiteX2" fmla="*/ 0 w 938721"/>
              <a:gd name="connsiteY2" fmla="*/ 0 h 1680106"/>
              <a:gd name="connsiteX0" fmla="*/ 815445 w 909168"/>
              <a:gd name="connsiteY0" fmla="*/ 1722440 h 1722440"/>
              <a:gd name="connsiteX1" fmla="*/ 740303 w 909168"/>
              <a:gd name="connsiteY1" fmla="*/ 463551 h 1722440"/>
              <a:gd name="connsiteX2" fmla="*/ 0 w 909168"/>
              <a:gd name="connsiteY2" fmla="*/ 0 h 1722440"/>
              <a:gd name="connsiteX0" fmla="*/ 815445 w 935396"/>
              <a:gd name="connsiteY0" fmla="*/ 1722440 h 1722440"/>
              <a:gd name="connsiteX1" fmla="*/ 740303 w 935396"/>
              <a:gd name="connsiteY1" fmla="*/ 463551 h 1722440"/>
              <a:gd name="connsiteX2" fmla="*/ 0 w 935396"/>
              <a:gd name="connsiteY2" fmla="*/ 0 h 1722440"/>
              <a:gd name="connsiteX0" fmla="*/ 0 w 771563"/>
              <a:gd name="connsiteY0" fmla="*/ 1426107 h 1426107"/>
              <a:gd name="connsiteX1" fmla="*/ 771525 w 771563"/>
              <a:gd name="connsiteY1" fmla="*/ 463551 h 1426107"/>
              <a:gd name="connsiteX2" fmla="*/ 31222 w 771563"/>
              <a:gd name="connsiteY2" fmla="*/ 0 h 1426107"/>
              <a:gd name="connsiteX0" fmla="*/ 0 w 1448138"/>
              <a:gd name="connsiteY0" fmla="*/ 1180573 h 1180573"/>
              <a:gd name="connsiteX1" fmla="*/ 771525 w 1448138"/>
              <a:gd name="connsiteY1" fmla="*/ 218017 h 1180573"/>
              <a:gd name="connsiteX2" fmla="*/ 1402822 w 1448138"/>
              <a:gd name="connsiteY2" fmla="*/ 0 h 1180573"/>
              <a:gd name="connsiteX0" fmla="*/ 0 w 1402822"/>
              <a:gd name="connsiteY0" fmla="*/ 1180573 h 1180573"/>
              <a:gd name="connsiteX1" fmla="*/ 771525 w 1402822"/>
              <a:gd name="connsiteY1" fmla="*/ 218017 h 1180573"/>
              <a:gd name="connsiteX2" fmla="*/ 1402822 w 1402822"/>
              <a:gd name="connsiteY2" fmla="*/ 0 h 1180573"/>
              <a:gd name="connsiteX0" fmla="*/ 0 w 2495022"/>
              <a:gd name="connsiteY0" fmla="*/ 213420 h 338246"/>
              <a:gd name="connsiteX1" fmla="*/ 1863725 w 2495022"/>
              <a:gd name="connsiteY1" fmla="*/ 334598 h 338246"/>
              <a:gd name="connsiteX2" fmla="*/ 2495022 w 2495022"/>
              <a:gd name="connsiteY2" fmla="*/ 116581 h 338246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42732 h 289716"/>
              <a:gd name="connsiteX1" fmla="*/ 1355725 w 2495022"/>
              <a:gd name="connsiteY1" fmla="*/ 219976 h 289716"/>
              <a:gd name="connsiteX2" fmla="*/ 2495022 w 2495022"/>
              <a:gd name="connsiteY2" fmla="*/ 145893 h 289716"/>
              <a:gd name="connsiteX0" fmla="*/ 0 w 2495022"/>
              <a:gd name="connsiteY0" fmla="*/ 304272 h 431783"/>
              <a:gd name="connsiteX1" fmla="*/ 1355725 w 2495022"/>
              <a:gd name="connsiteY1" fmla="*/ 281516 h 431783"/>
              <a:gd name="connsiteX2" fmla="*/ 2495022 w 2495022"/>
              <a:gd name="connsiteY2" fmla="*/ 207433 h 431783"/>
              <a:gd name="connsiteX0" fmla="*/ 0 w 2495022"/>
              <a:gd name="connsiteY0" fmla="*/ 175399 h 772083"/>
              <a:gd name="connsiteX1" fmla="*/ 1135592 w 2495022"/>
              <a:gd name="connsiteY1" fmla="*/ 728376 h 772083"/>
              <a:gd name="connsiteX2" fmla="*/ 2495022 w 2495022"/>
              <a:gd name="connsiteY2" fmla="*/ 78560 h 772083"/>
              <a:gd name="connsiteX0" fmla="*/ 0 w 2486555"/>
              <a:gd name="connsiteY0" fmla="*/ 401639 h 957396"/>
              <a:gd name="connsiteX1" fmla="*/ 1135592 w 2486555"/>
              <a:gd name="connsiteY1" fmla="*/ 954616 h 957396"/>
              <a:gd name="connsiteX2" fmla="*/ 2486555 w 2486555"/>
              <a:gd name="connsiteY2" fmla="*/ 0 h 957396"/>
              <a:gd name="connsiteX0" fmla="*/ 0 w 2732089"/>
              <a:gd name="connsiteY0" fmla="*/ 410106 h 957529"/>
              <a:gd name="connsiteX1" fmla="*/ 1381126 w 2732089"/>
              <a:gd name="connsiteY1" fmla="*/ 954616 h 957529"/>
              <a:gd name="connsiteX2" fmla="*/ 2732089 w 2732089"/>
              <a:gd name="connsiteY2" fmla="*/ 0 h 957529"/>
              <a:gd name="connsiteX0" fmla="*/ 0 w 2732089"/>
              <a:gd name="connsiteY0" fmla="*/ 410106 h 971058"/>
              <a:gd name="connsiteX1" fmla="*/ 1381126 w 2732089"/>
              <a:gd name="connsiteY1" fmla="*/ 954616 h 971058"/>
              <a:gd name="connsiteX2" fmla="*/ 2732089 w 2732089"/>
              <a:gd name="connsiteY2" fmla="*/ 0 h 971058"/>
              <a:gd name="connsiteX0" fmla="*/ 0 w 2037822"/>
              <a:gd name="connsiteY0" fmla="*/ 1045106 h 1645895"/>
              <a:gd name="connsiteX1" fmla="*/ 1381126 w 2037822"/>
              <a:gd name="connsiteY1" fmla="*/ 1589616 h 1645895"/>
              <a:gd name="connsiteX2" fmla="*/ 2037822 w 2037822"/>
              <a:gd name="connsiteY2" fmla="*/ 0 h 1645895"/>
              <a:gd name="connsiteX0" fmla="*/ 0 w 2037822"/>
              <a:gd name="connsiteY0" fmla="*/ 1045106 h 1388558"/>
              <a:gd name="connsiteX1" fmla="*/ 1152526 w 2037822"/>
              <a:gd name="connsiteY1" fmla="*/ 1242483 h 1388558"/>
              <a:gd name="connsiteX2" fmla="*/ 2037822 w 2037822"/>
              <a:gd name="connsiteY2" fmla="*/ 0 h 1388558"/>
              <a:gd name="connsiteX0" fmla="*/ 0 w 2037822"/>
              <a:gd name="connsiteY0" fmla="*/ 1045106 h 1426660"/>
              <a:gd name="connsiteX1" fmla="*/ 1152526 w 2037822"/>
              <a:gd name="connsiteY1" fmla="*/ 1242483 h 1426660"/>
              <a:gd name="connsiteX2" fmla="*/ 2037822 w 2037822"/>
              <a:gd name="connsiteY2" fmla="*/ 0 h 1426660"/>
              <a:gd name="connsiteX0" fmla="*/ 0 w 2037822"/>
              <a:gd name="connsiteY0" fmla="*/ 1045106 h 1426660"/>
              <a:gd name="connsiteX1" fmla="*/ 1152526 w 2037822"/>
              <a:gd name="connsiteY1" fmla="*/ 1242483 h 1426660"/>
              <a:gd name="connsiteX2" fmla="*/ 2037822 w 2037822"/>
              <a:gd name="connsiteY2" fmla="*/ 0 h 1426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037822" h="1426660">
                <a:moveTo>
                  <a:pt x="0" y="1045106"/>
                </a:moveTo>
                <a:cubicBezTo>
                  <a:pt x="134804" y="1520165"/>
                  <a:pt x="677422" y="1509800"/>
                  <a:pt x="1152526" y="1242483"/>
                </a:cubicBezTo>
                <a:cubicBezTo>
                  <a:pt x="1627630" y="975166"/>
                  <a:pt x="1965923" y="496977"/>
                  <a:pt x="2037822" y="0"/>
                </a:cubicBezTo>
              </a:path>
            </a:pathLst>
          </a:custGeom>
          <a:noFill/>
          <a:ln w="38100" cap="rnd">
            <a:solidFill>
              <a:schemeClr val="tx1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56" name="CasellaDiTesto 455"/>
          <p:cNvSpPr txBox="1"/>
          <p:nvPr/>
        </p:nvSpPr>
        <p:spPr>
          <a:xfrm>
            <a:off x="731099" y="3265005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b</a:t>
            </a:r>
            <a:r>
              <a:rPr lang="en-US" sz="2400" dirty="0" smtClean="0"/>
              <a:t>0</a:t>
            </a:r>
            <a:endParaRPr lang="it-IT" sz="2400" dirty="0"/>
          </a:p>
        </p:txBody>
      </p:sp>
      <p:sp>
        <p:nvSpPr>
          <p:cNvPr id="457" name="CasellaDiTesto 456"/>
          <p:cNvSpPr txBox="1"/>
          <p:nvPr/>
        </p:nvSpPr>
        <p:spPr>
          <a:xfrm>
            <a:off x="1824534" y="3284505"/>
            <a:ext cx="5100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b</a:t>
            </a:r>
            <a:r>
              <a:rPr lang="en-US" sz="2400" dirty="0" smtClean="0"/>
              <a:t>1</a:t>
            </a:r>
            <a:endParaRPr lang="it-IT" sz="2400" dirty="0"/>
          </a:p>
        </p:txBody>
      </p:sp>
      <p:grpSp>
        <p:nvGrpSpPr>
          <p:cNvPr id="465" name="Gruppo 464"/>
          <p:cNvGrpSpPr/>
          <p:nvPr/>
        </p:nvGrpSpPr>
        <p:grpSpPr>
          <a:xfrm rot="16200000">
            <a:off x="1154870" y="3605565"/>
            <a:ext cx="420028" cy="158098"/>
            <a:chOff x="1262128" y="4360863"/>
            <a:chExt cx="420028" cy="158098"/>
          </a:xfrm>
        </p:grpSpPr>
        <p:grpSp>
          <p:nvGrpSpPr>
            <p:cNvPr id="458" name="Gruppo 457"/>
            <p:cNvGrpSpPr/>
            <p:nvPr/>
          </p:nvGrpSpPr>
          <p:grpSpPr>
            <a:xfrm>
              <a:off x="1423984" y="4360863"/>
              <a:ext cx="258172" cy="158098"/>
              <a:chOff x="3868714" y="1998702"/>
              <a:chExt cx="258172" cy="158098"/>
            </a:xfrm>
          </p:grpSpPr>
          <p:sp>
            <p:nvSpPr>
              <p:cNvPr id="459" name="Rettangolo 458"/>
              <p:cNvSpPr/>
              <p:nvPr/>
            </p:nvSpPr>
            <p:spPr>
              <a:xfrm>
                <a:off x="3968788" y="1998702"/>
                <a:ext cx="158098" cy="15809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60" name="Ovale 459"/>
              <p:cNvSpPr/>
              <p:nvPr/>
            </p:nvSpPr>
            <p:spPr>
              <a:xfrm>
                <a:off x="3994730" y="2024832"/>
                <a:ext cx="108000" cy="1080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cxnSp>
            <p:nvCxnSpPr>
              <p:cNvPr id="461" name="Connettore 1 460"/>
              <p:cNvCxnSpPr/>
              <p:nvPr/>
            </p:nvCxnSpPr>
            <p:spPr>
              <a:xfrm>
                <a:off x="3868714" y="2078832"/>
                <a:ext cx="98994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2" name="Gruppo 461"/>
            <p:cNvGrpSpPr/>
            <p:nvPr/>
          </p:nvGrpSpPr>
          <p:grpSpPr>
            <a:xfrm>
              <a:off x="1262128" y="4360863"/>
              <a:ext cx="158098" cy="158098"/>
              <a:chOff x="8144970" y="2965065"/>
              <a:chExt cx="158098" cy="158098"/>
            </a:xfrm>
          </p:grpSpPr>
          <p:sp>
            <p:nvSpPr>
              <p:cNvPr id="463" name="Rettangolo 462"/>
              <p:cNvSpPr/>
              <p:nvPr/>
            </p:nvSpPr>
            <p:spPr>
              <a:xfrm>
                <a:off x="8144970" y="2965065"/>
                <a:ext cx="158098" cy="15809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64" name="Ovale 463"/>
              <p:cNvSpPr/>
              <p:nvPr/>
            </p:nvSpPr>
            <p:spPr>
              <a:xfrm>
                <a:off x="8170912" y="2991195"/>
                <a:ext cx="108000" cy="1080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grpSp>
        <p:nvGrpSpPr>
          <p:cNvPr id="466" name="Gruppo 465"/>
          <p:cNvGrpSpPr/>
          <p:nvPr/>
        </p:nvGrpSpPr>
        <p:grpSpPr>
          <a:xfrm rot="16200000">
            <a:off x="2169614" y="3605565"/>
            <a:ext cx="420028" cy="158098"/>
            <a:chOff x="1262128" y="4360863"/>
            <a:chExt cx="420028" cy="158098"/>
          </a:xfrm>
        </p:grpSpPr>
        <p:grpSp>
          <p:nvGrpSpPr>
            <p:cNvPr id="467" name="Gruppo 466"/>
            <p:cNvGrpSpPr/>
            <p:nvPr/>
          </p:nvGrpSpPr>
          <p:grpSpPr>
            <a:xfrm>
              <a:off x="1423984" y="4360863"/>
              <a:ext cx="258172" cy="158098"/>
              <a:chOff x="3868714" y="1998702"/>
              <a:chExt cx="258172" cy="158098"/>
            </a:xfrm>
          </p:grpSpPr>
          <p:sp>
            <p:nvSpPr>
              <p:cNvPr id="471" name="Rettangolo 470"/>
              <p:cNvSpPr/>
              <p:nvPr/>
            </p:nvSpPr>
            <p:spPr>
              <a:xfrm>
                <a:off x="3968788" y="1998702"/>
                <a:ext cx="158098" cy="15809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72" name="Ovale 471"/>
              <p:cNvSpPr/>
              <p:nvPr/>
            </p:nvSpPr>
            <p:spPr>
              <a:xfrm>
                <a:off x="3994730" y="2024832"/>
                <a:ext cx="108000" cy="1080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cxnSp>
            <p:nvCxnSpPr>
              <p:cNvPr id="473" name="Connettore 1 472"/>
              <p:cNvCxnSpPr/>
              <p:nvPr/>
            </p:nvCxnSpPr>
            <p:spPr>
              <a:xfrm>
                <a:off x="3868714" y="2078832"/>
                <a:ext cx="98994" cy="0"/>
              </a:xfrm>
              <a:prstGeom prst="line">
                <a:avLst/>
              </a:prstGeom>
              <a:ln w="19050">
                <a:solidFill>
                  <a:srgbClr val="FF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468" name="Gruppo 467"/>
            <p:cNvGrpSpPr/>
            <p:nvPr/>
          </p:nvGrpSpPr>
          <p:grpSpPr>
            <a:xfrm>
              <a:off x="1262128" y="4360863"/>
              <a:ext cx="158098" cy="158098"/>
              <a:chOff x="8144970" y="2965065"/>
              <a:chExt cx="158098" cy="158098"/>
            </a:xfrm>
          </p:grpSpPr>
          <p:sp>
            <p:nvSpPr>
              <p:cNvPr id="469" name="Rettangolo 468"/>
              <p:cNvSpPr/>
              <p:nvPr/>
            </p:nvSpPr>
            <p:spPr>
              <a:xfrm>
                <a:off x="8144970" y="2965065"/>
                <a:ext cx="158098" cy="158098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  <p:sp>
            <p:nvSpPr>
              <p:cNvPr id="470" name="Ovale 469"/>
              <p:cNvSpPr/>
              <p:nvPr/>
            </p:nvSpPr>
            <p:spPr>
              <a:xfrm>
                <a:off x="8170912" y="2991195"/>
                <a:ext cx="108000" cy="108000"/>
              </a:xfrm>
              <a:prstGeom prst="ellipse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t-IT"/>
              </a:p>
            </p:txBody>
          </p:sp>
        </p:grpSp>
      </p:grpSp>
      <p:sp>
        <p:nvSpPr>
          <p:cNvPr id="474" name="Figura a mano libera 473"/>
          <p:cNvSpPr/>
          <p:nvPr/>
        </p:nvSpPr>
        <p:spPr>
          <a:xfrm>
            <a:off x="1361500" y="3803757"/>
            <a:ext cx="828902" cy="631294"/>
          </a:xfrm>
          <a:custGeom>
            <a:avLst/>
            <a:gdLst>
              <a:gd name="connsiteX0" fmla="*/ 1975359 w 2452773"/>
              <a:gd name="connsiteY0" fmla="*/ 1329810 h 1334572"/>
              <a:gd name="connsiteX1" fmla="*/ 2408747 w 2452773"/>
              <a:gd name="connsiteY1" fmla="*/ 839272 h 1334572"/>
              <a:gd name="connsiteX2" fmla="*/ 1027622 w 2452773"/>
              <a:gd name="connsiteY2" fmla="*/ 1072 h 1334572"/>
              <a:gd name="connsiteX3" fmla="*/ 8447 w 2452773"/>
              <a:gd name="connsiteY3" fmla="*/ 1025010 h 1334572"/>
              <a:gd name="connsiteX4" fmla="*/ 541847 w 2452773"/>
              <a:gd name="connsiteY4" fmla="*/ 1334572 h 1334572"/>
              <a:gd name="connsiteX0" fmla="*/ 1830569 w 2307983"/>
              <a:gd name="connsiteY0" fmla="*/ 1330495 h 1335257"/>
              <a:gd name="connsiteX1" fmla="*/ 2263957 w 2307983"/>
              <a:gd name="connsiteY1" fmla="*/ 839957 h 1335257"/>
              <a:gd name="connsiteX2" fmla="*/ 882832 w 2307983"/>
              <a:gd name="connsiteY2" fmla="*/ 1757 h 1335257"/>
              <a:gd name="connsiteX3" fmla="*/ 11295 w 2307983"/>
              <a:gd name="connsiteY3" fmla="*/ 639933 h 1335257"/>
              <a:gd name="connsiteX4" fmla="*/ 397057 w 2307983"/>
              <a:gd name="connsiteY4" fmla="*/ 1335257 h 1335257"/>
              <a:gd name="connsiteX0" fmla="*/ 1830569 w 2204044"/>
              <a:gd name="connsiteY0" fmla="*/ 1329168 h 1333930"/>
              <a:gd name="connsiteX1" fmla="*/ 2144895 w 2204044"/>
              <a:gd name="connsiteY1" fmla="*/ 552880 h 1333930"/>
              <a:gd name="connsiteX2" fmla="*/ 882832 w 2204044"/>
              <a:gd name="connsiteY2" fmla="*/ 430 h 1333930"/>
              <a:gd name="connsiteX3" fmla="*/ 11295 w 2204044"/>
              <a:gd name="connsiteY3" fmla="*/ 638606 h 1333930"/>
              <a:gd name="connsiteX4" fmla="*/ 397057 w 2204044"/>
              <a:gd name="connsiteY4" fmla="*/ 1333930 h 1333930"/>
              <a:gd name="connsiteX0" fmla="*/ 1842129 w 2197194"/>
              <a:gd name="connsiteY0" fmla="*/ 1362473 h 1367235"/>
              <a:gd name="connsiteX1" fmla="*/ 2156455 w 2197194"/>
              <a:gd name="connsiteY1" fmla="*/ 586185 h 1367235"/>
              <a:gd name="connsiteX2" fmla="*/ 1156329 w 2197194"/>
              <a:gd name="connsiteY2" fmla="*/ 398 h 1367235"/>
              <a:gd name="connsiteX3" fmla="*/ 22855 w 2197194"/>
              <a:gd name="connsiteY3" fmla="*/ 671911 h 1367235"/>
              <a:gd name="connsiteX4" fmla="*/ 408617 w 2197194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23376 w 2185756"/>
              <a:gd name="connsiteY0" fmla="*/ 1362473 h 1367235"/>
              <a:gd name="connsiteX1" fmla="*/ 2137702 w 2185756"/>
              <a:gd name="connsiteY1" fmla="*/ 586185 h 1367235"/>
              <a:gd name="connsiteX2" fmla="*/ 1032801 w 2185756"/>
              <a:gd name="connsiteY2" fmla="*/ 398 h 1367235"/>
              <a:gd name="connsiteX3" fmla="*/ 4102 w 2185756"/>
              <a:gd name="connsiteY3" fmla="*/ 671911 h 1367235"/>
              <a:gd name="connsiteX4" fmla="*/ 389864 w 2185756"/>
              <a:gd name="connsiteY4" fmla="*/ 1367235 h 1367235"/>
              <a:gd name="connsiteX0" fmla="*/ 1298443 w 2140068"/>
              <a:gd name="connsiteY0" fmla="*/ 1354007 h 1367235"/>
              <a:gd name="connsiteX1" fmla="*/ 2137702 w 2140068"/>
              <a:gd name="connsiteY1" fmla="*/ 586185 h 1367235"/>
              <a:gd name="connsiteX2" fmla="*/ 1032801 w 2140068"/>
              <a:gd name="connsiteY2" fmla="*/ 398 h 1367235"/>
              <a:gd name="connsiteX3" fmla="*/ 4102 w 2140068"/>
              <a:gd name="connsiteY3" fmla="*/ 671911 h 1367235"/>
              <a:gd name="connsiteX4" fmla="*/ 389864 w 2140068"/>
              <a:gd name="connsiteY4" fmla="*/ 1367235 h 1367235"/>
              <a:gd name="connsiteX0" fmla="*/ 1305822 w 2150553"/>
              <a:gd name="connsiteY0" fmla="*/ 773740 h 786968"/>
              <a:gd name="connsiteX1" fmla="*/ 2145081 w 2150553"/>
              <a:gd name="connsiteY1" fmla="*/ 5918 h 786968"/>
              <a:gd name="connsiteX2" fmla="*/ 887780 w 2150553"/>
              <a:gd name="connsiteY2" fmla="*/ 402264 h 786968"/>
              <a:gd name="connsiteX3" fmla="*/ 11481 w 2150553"/>
              <a:gd name="connsiteY3" fmla="*/ 91644 h 786968"/>
              <a:gd name="connsiteX4" fmla="*/ 397243 w 2150553"/>
              <a:gd name="connsiteY4" fmla="*/ 786968 h 786968"/>
              <a:gd name="connsiteX0" fmla="*/ 957356 w 1802087"/>
              <a:gd name="connsiteY0" fmla="*/ 774623 h 787851"/>
              <a:gd name="connsiteX1" fmla="*/ 1796615 w 1802087"/>
              <a:gd name="connsiteY1" fmla="*/ 6801 h 787851"/>
              <a:gd name="connsiteX2" fmla="*/ 539314 w 1802087"/>
              <a:gd name="connsiteY2" fmla="*/ 403147 h 787851"/>
              <a:gd name="connsiteX3" fmla="*/ 86348 w 1802087"/>
              <a:gd name="connsiteY3" fmla="*/ 481994 h 787851"/>
              <a:gd name="connsiteX4" fmla="*/ 48777 w 1802087"/>
              <a:gd name="connsiteY4" fmla="*/ 787851 h 787851"/>
              <a:gd name="connsiteX0" fmla="*/ 957356 w 1098324"/>
              <a:gd name="connsiteY0" fmla="*/ 372002 h 385230"/>
              <a:gd name="connsiteX1" fmla="*/ 933015 w 1098324"/>
              <a:gd name="connsiteY1" fmla="*/ 103714 h 385230"/>
              <a:gd name="connsiteX2" fmla="*/ 539314 w 1098324"/>
              <a:gd name="connsiteY2" fmla="*/ 526 h 385230"/>
              <a:gd name="connsiteX3" fmla="*/ 86348 w 1098324"/>
              <a:gd name="connsiteY3" fmla="*/ 79373 h 385230"/>
              <a:gd name="connsiteX4" fmla="*/ 48777 w 1098324"/>
              <a:gd name="connsiteY4" fmla="*/ 385230 h 385230"/>
              <a:gd name="connsiteX0" fmla="*/ 957356 w 1070577"/>
              <a:gd name="connsiteY0" fmla="*/ 380056 h 393284"/>
              <a:gd name="connsiteX1" fmla="*/ 814481 w 1070577"/>
              <a:gd name="connsiteY1" fmla="*/ 44034 h 393284"/>
              <a:gd name="connsiteX2" fmla="*/ 539314 w 1070577"/>
              <a:gd name="connsiteY2" fmla="*/ 8580 h 393284"/>
              <a:gd name="connsiteX3" fmla="*/ 86348 w 1070577"/>
              <a:gd name="connsiteY3" fmla="*/ 87427 h 393284"/>
              <a:gd name="connsiteX4" fmla="*/ 48777 w 1070577"/>
              <a:gd name="connsiteY4" fmla="*/ 393284 h 393284"/>
              <a:gd name="connsiteX0" fmla="*/ 956206 w 1070142"/>
              <a:gd name="connsiteY0" fmla="*/ 448445 h 461673"/>
              <a:gd name="connsiteX1" fmla="*/ 813331 w 1070142"/>
              <a:gd name="connsiteY1" fmla="*/ 112423 h 461673"/>
              <a:gd name="connsiteX2" fmla="*/ 512764 w 1070142"/>
              <a:gd name="connsiteY2" fmla="*/ 769 h 461673"/>
              <a:gd name="connsiteX3" fmla="*/ 85198 w 1070142"/>
              <a:gd name="connsiteY3" fmla="*/ 155816 h 461673"/>
              <a:gd name="connsiteX4" fmla="*/ 47627 w 1070142"/>
              <a:gd name="connsiteY4" fmla="*/ 461673 h 461673"/>
              <a:gd name="connsiteX0" fmla="*/ 959066 w 1073002"/>
              <a:gd name="connsiteY0" fmla="*/ 452477 h 465705"/>
              <a:gd name="connsiteX1" fmla="*/ 816191 w 1073002"/>
              <a:gd name="connsiteY1" fmla="*/ 116455 h 465705"/>
              <a:gd name="connsiteX2" fmla="*/ 515624 w 1073002"/>
              <a:gd name="connsiteY2" fmla="*/ 4801 h 465705"/>
              <a:gd name="connsiteX3" fmla="*/ 79591 w 1073002"/>
              <a:gd name="connsiteY3" fmla="*/ 66714 h 465705"/>
              <a:gd name="connsiteX4" fmla="*/ 50487 w 1073002"/>
              <a:gd name="connsiteY4" fmla="*/ 465705 h 465705"/>
              <a:gd name="connsiteX0" fmla="*/ 840532 w 977795"/>
              <a:gd name="connsiteY0" fmla="*/ 816544 h 816544"/>
              <a:gd name="connsiteX1" fmla="*/ 816191 w 977795"/>
              <a:gd name="connsiteY1" fmla="*/ 116455 h 816544"/>
              <a:gd name="connsiteX2" fmla="*/ 515624 w 977795"/>
              <a:gd name="connsiteY2" fmla="*/ 4801 h 816544"/>
              <a:gd name="connsiteX3" fmla="*/ 79591 w 977795"/>
              <a:gd name="connsiteY3" fmla="*/ 66714 h 816544"/>
              <a:gd name="connsiteX4" fmla="*/ 50487 w 977795"/>
              <a:gd name="connsiteY4" fmla="*/ 465705 h 816544"/>
              <a:gd name="connsiteX0" fmla="*/ 840532 w 928951"/>
              <a:gd name="connsiteY0" fmla="*/ 816544 h 816544"/>
              <a:gd name="connsiteX1" fmla="*/ 816191 w 928951"/>
              <a:gd name="connsiteY1" fmla="*/ 116455 h 816544"/>
              <a:gd name="connsiteX2" fmla="*/ 515624 w 928951"/>
              <a:gd name="connsiteY2" fmla="*/ 4801 h 816544"/>
              <a:gd name="connsiteX3" fmla="*/ 79591 w 928951"/>
              <a:gd name="connsiteY3" fmla="*/ 66714 h 816544"/>
              <a:gd name="connsiteX4" fmla="*/ 50487 w 928951"/>
              <a:gd name="connsiteY4" fmla="*/ 465705 h 816544"/>
              <a:gd name="connsiteX0" fmla="*/ 933665 w 1003847"/>
              <a:gd name="connsiteY0" fmla="*/ 452478 h 465705"/>
              <a:gd name="connsiteX1" fmla="*/ 816191 w 1003847"/>
              <a:gd name="connsiteY1" fmla="*/ 116455 h 465705"/>
              <a:gd name="connsiteX2" fmla="*/ 515624 w 1003847"/>
              <a:gd name="connsiteY2" fmla="*/ 4801 h 465705"/>
              <a:gd name="connsiteX3" fmla="*/ 79591 w 1003847"/>
              <a:gd name="connsiteY3" fmla="*/ 66714 h 465705"/>
              <a:gd name="connsiteX4" fmla="*/ 50487 w 1003847"/>
              <a:gd name="connsiteY4" fmla="*/ 465705 h 465705"/>
              <a:gd name="connsiteX0" fmla="*/ 950599 w 1018228"/>
              <a:gd name="connsiteY0" fmla="*/ 460945 h 465705"/>
              <a:gd name="connsiteX1" fmla="*/ 816191 w 1018228"/>
              <a:gd name="connsiteY1" fmla="*/ 116455 h 465705"/>
              <a:gd name="connsiteX2" fmla="*/ 515624 w 1018228"/>
              <a:gd name="connsiteY2" fmla="*/ 4801 h 465705"/>
              <a:gd name="connsiteX3" fmla="*/ 79591 w 1018228"/>
              <a:gd name="connsiteY3" fmla="*/ 66714 h 465705"/>
              <a:gd name="connsiteX4" fmla="*/ 50487 w 1018228"/>
              <a:gd name="connsiteY4" fmla="*/ 465705 h 465705"/>
              <a:gd name="connsiteX0" fmla="*/ 950599 w 1043595"/>
              <a:gd name="connsiteY0" fmla="*/ 457848 h 462608"/>
              <a:gd name="connsiteX1" fmla="*/ 926257 w 1043595"/>
              <a:gd name="connsiteY1" fmla="*/ 71025 h 462608"/>
              <a:gd name="connsiteX2" fmla="*/ 515624 w 1043595"/>
              <a:gd name="connsiteY2" fmla="*/ 1704 h 462608"/>
              <a:gd name="connsiteX3" fmla="*/ 79591 w 1043595"/>
              <a:gd name="connsiteY3" fmla="*/ 63617 h 462608"/>
              <a:gd name="connsiteX4" fmla="*/ 50487 w 1043595"/>
              <a:gd name="connsiteY4" fmla="*/ 462608 h 462608"/>
              <a:gd name="connsiteX0" fmla="*/ 928406 w 1021402"/>
              <a:gd name="connsiteY0" fmla="*/ 457385 h 462145"/>
              <a:gd name="connsiteX1" fmla="*/ 904064 w 1021402"/>
              <a:gd name="connsiteY1" fmla="*/ 70562 h 462145"/>
              <a:gd name="connsiteX2" fmla="*/ 493431 w 1021402"/>
              <a:gd name="connsiteY2" fmla="*/ 1241 h 462145"/>
              <a:gd name="connsiteX3" fmla="*/ 158998 w 1021402"/>
              <a:gd name="connsiteY3" fmla="*/ 88554 h 462145"/>
              <a:gd name="connsiteX4" fmla="*/ 28294 w 1021402"/>
              <a:gd name="connsiteY4" fmla="*/ 462145 h 462145"/>
              <a:gd name="connsiteX0" fmla="*/ 928572 w 1021205"/>
              <a:gd name="connsiteY0" fmla="*/ 498671 h 503431"/>
              <a:gd name="connsiteX1" fmla="*/ 904230 w 1021205"/>
              <a:gd name="connsiteY1" fmla="*/ 111848 h 503431"/>
              <a:gd name="connsiteX2" fmla="*/ 502064 w 1021205"/>
              <a:gd name="connsiteY2" fmla="*/ 193 h 503431"/>
              <a:gd name="connsiteX3" fmla="*/ 159164 w 1021205"/>
              <a:gd name="connsiteY3" fmla="*/ 129840 h 503431"/>
              <a:gd name="connsiteX4" fmla="*/ 28460 w 1021205"/>
              <a:gd name="connsiteY4" fmla="*/ 503431 h 503431"/>
              <a:gd name="connsiteX0" fmla="*/ 928572 w 1002246"/>
              <a:gd name="connsiteY0" fmla="*/ 498479 h 503239"/>
              <a:gd name="connsiteX1" fmla="*/ 828030 w 1002246"/>
              <a:gd name="connsiteY1" fmla="*/ 128589 h 503239"/>
              <a:gd name="connsiteX2" fmla="*/ 502064 w 1002246"/>
              <a:gd name="connsiteY2" fmla="*/ 1 h 503239"/>
              <a:gd name="connsiteX3" fmla="*/ 159164 w 1002246"/>
              <a:gd name="connsiteY3" fmla="*/ 129648 h 503239"/>
              <a:gd name="connsiteX4" fmla="*/ 28460 w 1002246"/>
              <a:gd name="connsiteY4" fmla="*/ 503239 h 503239"/>
              <a:gd name="connsiteX0" fmla="*/ 928572 w 999339"/>
              <a:gd name="connsiteY0" fmla="*/ 498479 h 503239"/>
              <a:gd name="connsiteX1" fmla="*/ 828030 w 999339"/>
              <a:gd name="connsiteY1" fmla="*/ 128589 h 503239"/>
              <a:gd name="connsiteX2" fmla="*/ 502064 w 999339"/>
              <a:gd name="connsiteY2" fmla="*/ 1 h 503239"/>
              <a:gd name="connsiteX3" fmla="*/ 159164 w 999339"/>
              <a:gd name="connsiteY3" fmla="*/ 129648 h 503239"/>
              <a:gd name="connsiteX4" fmla="*/ 28460 w 999339"/>
              <a:gd name="connsiteY4" fmla="*/ 503239 h 503239"/>
              <a:gd name="connsiteX0" fmla="*/ 928572 w 1016991"/>
              <a:gd name="connsiteY0" fmla="*/ 504411 h 509171"/>
              <a:gd name="connsiteX1" fmla="*/ 904230 w 1016991"/>
              <a:gd name="connsiteY1" fmla="*/ 83721 h 509171"/>
              <a:gd name="connsiteX2" fmla="*/ 502064 w 1016991"/>
              <a:gd name="connsiteY2" fmla="*/ 5933 h 509171"/>
              <a:gd name="connsiteX3" fmla="*/ 159164 w 1016991"/>
              <a:gd name="connsiteY3" fmla="*/ 135580 h 509171"/>
              <a:gd name="connsiteX4" fmla="*/ 28460 w 1016991"/>
              <a:gd name="connsiteY4" fmla="*/ 509171 h 509171"/>
              <a:gd name="connsiteX0" fmla="*/ 928572 w 1040623"/>
              <a:gd name="connsiteY0" fmla="*/ 506312 h 511072"/>
              <a:gd name="connsiteX1" fmla="*/ 904230 w 1040623"/>
              <a:gd name="connsiteY1" fmla="*/ 85622 h 511072"/>
              <a:gd name="connsiteX2" fmla="*/ 502064 w 1040623"/>
              <a:gd name="connsiteY2" fmla="*/ 7834 h 511072"/>
              <a:gd name="connsiteX3" fmla="*/ 159164 w 1040623"/>
              <a:gd name="connsiteY3" fmla="*/ 137481 h 511072"/>
              <a:gd name="connsiteX4" fmla="*/ 28460 w 1040623"/>
              <a:gd name="connsiteY4" fmla="*/ 511072 h 511072"/>
              <a:gd name="connsiteX0" fmla="*/ 928572 w 1032873"/>
              <a:gd name="connsiteY0" fmla="*/ 525737 h 530497"/>
              <a:gd name="connsiteX1" fmla="*/ 904230 w 1032873"/>
              <a:gd name="connsiteY1" fmla="*/ 105047 h 530497"/>
              <a:gd name="connsiteX2" fmla="*/ 502064 w 1032873"/>
              <a:gd name="connsiteY2" fmla="*/ 27259 h 530497"/>
              <a:gd name="connsiteX3" fmla="*/ 159164 w 1032873"/>
              <a:gd name="connsiteY3" fmla="*/ 156906 h 530497"/>
              <a:gd name="connsiteX4" fmla="*/ 28460 w 1032873"/>
              <a:gd name="connsiteY4" fmla="*/ 530497 h 530497"/>
              <a:gd name="connsiteX0" fmla="*/ 928241 w 1021602"/>
              <a:gd name="connsiteY0" fmla="*/ 550313 h 555073"/>
              <a:gd name="connsiteX1" fmla="*/ 903899 w 1021602"/>
              <a:gd name="connsiteY1" fmla="*/ 129623 h 555073"/>
              <a:gd name="connsiteX2" fmla="*/ 484799 w 1021602"/>
              <a:gd name="connsiteY2" fmla="*/ 1035 h 555073"/>
              <a:gd name="connsiteX3" fmla="*/ 158833 w 1021602"/>
              <a:gd name="connsiteY3" fmla="*/ 181482 h 555073"/>
              <a:gd name="connsiteX4" fmla="*/ 28129 w 1021602"/>
              <a:gd name="connsiteY4" fmla="*/ 555073 h 555073"/>
              <a:gd name="connsiteX0" fmla="*/ 932680 w 1026041"/>
              <a:gd name="connsiteY0" fmla="*/ 550313 h 555073"/>
              <a:gd name="connsiteX1" fmla="*/ 908338 w 1026041"/>
              <a:gd name="connsiteY1" fmla="*/ 129623 h 555073"/>
              <a:gd name="connsiteX2" fmla="*/ 489238 w 1026041"/>
              <a:gd name="connsiteY2" fmla="*/ 1035 h 555073"/>
              <a:gd name="connsiteX3" fmla="*/ 163272 w 1026041"/>
              <a:gd name="connsiteY3" fmla="*/ 181482 h 555073"/>
              <a:gd name="connsiteX4" fmla="*/ 32568 w 1026041"/>
              <a:gd name="connsiteY4" fmla="*/ 555073 h 555073"/>
              <a:gd name="connsiteX0" fmla="*/ 1275779 w 1369140"/>
              <a:gd name="connsiteY0" fmla="*/ 550313 h 550313"/>
              <a:gd name="connsiteX1" fmla="*/ 1251437 w 1369140"/>
              <a:gd name="connsiteY1" fmla="*/ 129623 h 550313"/>
              <a:gd name="connsiteX2" fmla="*/ 832337 w 1369140"/>
              <a:gd name="connsiteY2" fmla="*/ 1035 h 550313"/>
              <a:gd name="connsiteX3" fmla="*/ 506371 w 1369140"/>
              <a:gd name="connsiteY3" fmla="*/ 181482 h 550313"/>
              <a:gd name="connsiteX4" fmla="*/ 11600 w 1369140"/>
              <a:gd name="connsiteY4" fmla="*/ 131740 h 550313"/>
              <a:gd name="connsiteX0" fmla="*/ 1367387 w 1460748"/>
              <a:gd name="connsiteY0" fmla="*/ 550313 h 550313"/>
              <a:gd name="connsiteX1" fmla="*/ 1343045 w 1460748"/>
              <a:gd name="connsiteY1" fmla="*/ 129623 h 550313"/>
              <a:gd name="connsiteX2" fmla="*/ 923945 w 1460748"/>
              <a:gd name="connsiteY2" fmla="*/ 1035 h 550313"/>
              <a:gd name="connsiteX3" fmla="*/ 597979 w 1460748"/>
              <a:gd name="connsiteY3" fmla="*/ 181482 h 550313"/>
              <a:gd name="connsiteX4" fmla="*/ 10075 w 1460748"/>
              <a:gd name="connsiteY4" fmla="*/ 64007 h 550313"/>
              <a:gd name="connsiteX0" fmla="*/ 1087987 w 1347609"/>
              <a:gd name="connsiteY0" fmla="*/ 2297180 h 2297180"/>
              <a:gd name="connsiteX1" fmla="*/ 1343045 w 1347609"/>
              <a:gd name="connsiteY1" fmla="*/ 208557 h 2297180"/>
              <a:gd name="connsiteX2" fmla="*/ 923945 w 1347609"/>
              <a:gd name="connsiteY2" fmla="*/ 79969 h 2297180"/>
              <a:gd name="connsiteX3" fmla="*/ 597979 w 1347609"/>
              <a:gd name="connsiteY3" fmla="*/ 260416 h 2297180"/>
              <a:gd name="connsiteX4" fmla="*/ 10075 w 1347609"/>
              <a:gd name="connsiteY4" fmla="*/ 142941 h 2297180"/>
              <a:gd name="connsiteX0" fmla="*/ 1087987 w 1365745"/>
              <a:gd name="connsiteY0" fmla="*/ 2225062 h 2225062"/>
              <a:gd name="connsiteX1" fmla="*/ 1343045 w 1365745"/>
              <a:gd name="connsiteY1" fmla="*/ 136439 h 2225062"/>
              <a:gd name="connsiteX2" fmla="*/ 597979 w 1365745"/>
              <a:gd name="connsiteY2" fmla="*/ 188298 h 2225062"/>
              <a:gd name="connsiteX3" fmla="*/ 10075 w 1365745"/>
              <a:gd name="connsiteY3" fmla="*/ 70823 h 2225062"/>
              <a:gd name="connsiteX0" fmla="*/ 1089342 w 1382517"/>
              <a:gd name="connsiteY0" fmla="*/ 2169795 h 2169795"/>
              <a:gd name="connsiteX1" fmla="*/ 1361334 w 1382517"/>
              <a:gd name="connsiteY1" fmla="*/ 580706 h 2169795"/>
              <a:gd name="connsiteX2" fmla="*/ 599334 w 1382517"/>
              <a:gd name="connsiteY2" fmla="*/ 133031 h 2169795"/>
              <a:gd name="connsiteX3" fmla="*/ 11430 w 1382517"/>
              <a:gd name="connsiteY3" fmla="*/ 15556 h 2169795"/>
              <a:gd name="connsiteX0" fmla="*/ 852275 w 1364688"/>
              <a:gd name="connsiteY0" fmla="*/ 1695662 h 1695662"/>
              <a:gd name="connsiteX1" fmla="*/ 1361334 w 1364688"/>
              <a:gd name="connsiteY1" fmla="*/ 580706 h 1695662"/>
              <a:gd name="connsiteX2" fmla="*/ 599334 w 1364688"/>
              <a:gd name="connsiteY2" fmla="*/ 133031 h 1695662"/>
              <a:gd name="connsiteX3" fmla="*/ 11430 w 1364688"/>
              <a:gd name="connsiteY3" fmla="*/ 15556 h 1695662"/>
              <a:gd name="connsiteX0" fmla="*/ 851270 w 1060763"/>
              <a:gd name="connsiteY0" fmla="*/ 1695501 h 1695501"/>
              <a:gd name="connsiteX1" fmla="*/ 1047062 w 1060763"/>
              <a:gd name="connsiteY1" fmla="*/ 572079 h 1695501"/>
              <a:gd name="connsiteX2" fmla="*/ 598329 w 1060763"/>
              <a:gd name="connsiteY2" fmla="*/ 132870 h 1695501"/>
              <a:gd name="connsiteX3" fmla="*/ 10425 w 1060763"/>
              <a:gd name="connsiteY3" fmla="*/ 15395 h 1695501"/>
              <a:gd name="connsiteX0" fmla="*/ 854474 w 1073145"/>
              <a:gd name="connsiteY0" fmla="*/ 1716955 h 1716955"/>
              <a:gd name="connsiteX1" fmla="*/ 1050266 w 1073145"/>
              <a:gd name="connsiteY1" fmla="*/ 593533 h 1716955"/>
              <a:gd name="connsiteX2" fmla="*/ 466066 w 1073145"/>
              <a:gd name="connsiteY2" fmla="*/ 69657 h 1716955"/>
              <a:gd name="connsiteX3" fmla="*/ 13629 w 1073145"/>
              <a:gd name="connsiteY3" fmla="*/ 36849 h 1716955"/>
              <a:gd name="connsiteX0" fmla="*/ 865069 w 1083740"/>
              <a:gd name="connsiteY0" fmla="*/ 1746462 h 1746462"/>
              <a:gd name="connsiteX1" fmla="*/ 1060861 w 1083740"/>
              <a:gd name="connsiteY1" fmla="*/ 623040 h 1746462"/>
              <a:gd name="connsiteX2" fmla="*/ 476661 w 1083740"/>
              <a:gd name="connsiteY2" fmla="*/ 99164 h 1746462"/>
              <a:gd name="connsiteX3" fmla="*/ 24224 w 1083740"/>
              <a:gd name="connsiteY3" fmla="*/ 66356 h 1746462"/>
              <a:gd name="connsiteX0" fmla="*/ 840845 w 1059516"/>
              <a:gd name="connsiteY0" fmla="*/ 1682721 h 1682721"/>
              <a:gd name="connsiteX1" fmla="*/ 1036637 w 1059516"/>
              <a:gd name="connsiteY1" fmla="*/ 559299 h 1682721"/>
              <a:gd name="connsiteX2" fmla="*/ 452437 w 1059516"/>
              <a:gd name="connsiteY2" fmla="*/ 35423 h 1682721"/>
              <a:gd name="connsiteX3" fmla="*/ 0 w 1059516"/>
              <a:gd name="connsiteY3" fmla="*/ 2615 h 1682721"/>
              <a:gd name="connsiteX0" fmla="*/ 840845 w 1064224"/>
              <a:gd name="connsiteY0" fmla="*/ 1680106 h 1680106"/>
              <a:gd name="connsiteX1" fmla="*/ 1036637 w 1064224"/>
              <a:gd name="connsiteY1" fmla="*/ 556684 h 1680106"/>
              <a:gd name="connsiteX2" fmla="*/ 384703 w 1064224"/>
              <a:gd name="connsiteY2" fmla="*/ 447675 h 1680106"/>
              <a:gd name="connsiteX3" fmla="*/ 0 w 1064224"/>
              <a:gd name="connsiteY3" fmla="*/ 0 h 1680106"/>
              <a:gd name="connsiteX0" fmla="*/ 840845 w 1064224"/>
              <a:gd name="connsiteY0" fmla="*/ 1680106 h 1680106"/>
              <a:gd name="connsiteX1" fmla="*/ 1036637 w 1064224"/>
              <a:gd name="connsiteY1" fmla="*/ 556684 h 1680106"/>
              <a:gd name="connsiteX2" fmla="*/ 384703 w 1064224"/>
              <a:gd name="connsiteY2" fmla="*/ 447675 h 1680106"/>
              <a:gd name="connsiteX3" fmla="*/ 0 w 1064224"/>
              <a:gd name="connsiteY3" fmla="*/ 0 h 1680106"/>
              <a:gd name="connsiteX0" fmla="*/ 840845 w 1091660"/>
              <a:gd name="connsiteY0" fmla="*/ 1680106 h 1680106"/>
              <a:gd name="connsiteX1" fmla="*/ 1036637 w 1091660"/>
              <a:gd name="connsiteY1" fmla="*/ 556684 h 1680106"/>
              <a:gd name="connsiteX2" fmla="*/ 0 w 1091660"/>
              <a:gd name="connsiteY2" fmla="*/ 0 h 1680106"/>
              <a:gd name="connsiteX0" fmla="*/ 840845 w 928426"/>
              <a:gd name="connsiteY0" fmla="*/ 1680106 h 1680106"/>
              <a:gd name="connsiteX1" fmla="*/ 740303 w 928426"/>
              <a:gd name="connsiteY1" fmla="*/ 463551 h 1680106"/>
              <a:gd name="connsiteX2" fmla="*/ 0 w 928426"/>
              <a:gd name="connsiteY2" fmla="*/ 0 h 1680106"/>
              <a:gd name="connsiteX0" fmla="*/ 840845 w 938721"/>
              <a:gd name="connsiteY0" fmla="*/ 1680106 h 1680106"/>
              <a:gd name="connsiteX1" fmla="*/ 740303 w 938721"/>
              <a:gd name="connsiteY1" fmla="*/ 463551 h 1680106"/>
              <a:gd name="connsiteX2" fmla="*/ 0 w 938721"/>
              <a:gd name="connsiteY2" fmla="*/ 0 h 1680106"/>
              <a:gd name="connsiteX0" fmla="*/ 815445 w 909168"/>
              <a:gd name="connsiteY0" fmla="*/ 1722440 h 1722440"/>
              <a:gd name="connsiteX1" fmla="*/ 740303 w 909168"/>
              <a:gd name="connsiteY1" fmla="*/ 463551 h 1722440"/>
              <a:gd name="connsiteX2" fmla="*/ 0 w 909168"/>
              <a:gd name="connsiteY2" fmla="*/ 0 h 1722440"/>
              <a:gd name="connsiteX0" fmla="*/ 815445 w 935396"/>
              <a:gd name="connsiteY0" fmla="*/ 1722440 h 1722440"/>
              <a:gd name="connsiteX1" fmla="*/ 740303 w 935396"/>
              <a:gd name="connsiteY1" fmla="*/ 463551 h 1722440"/>
              <a:gd name="connsiteX2" fmla="*/ 0 w 935396"/>
              <a:gd name="connsiteY2" fmla="*/ 0 h 1722440"/>
              <a:gd name="connsiteX0" fmla="*/ 0 w 771563"/>
              <a:gd name="connsiteY0" fmla="*/ 1426107 h 1426107"/>
              <a:gd name="connsiteX1" fmla="*/ 771525 w 771563"/>
              <a:gd name="connsiteY1" fmla="*/ 463551 h 1426107"/>
              <a:gd name="connsiteX2" fmla="*/ 31222 w 771563"/>
              <a:gd name="connsiteY2" fmla="*/ 0 h 1426107"/>
              <a:gd name="connsiteX0" fmla="*/ 0 w 1448138"/>
              <a:gd name="connsiteY0" fmla="*/ 1180573 h 1180573"/>
              <a:gd name="connsiteX1" fmla="*/ 771525 w 1448138"/>
              <a:gd name="connsiteY1" fmla="*/ 218017 h 1180573"/>
              <a:gd name="connsiteX2" fmla="*/ 1402822 w 1448138"/>
              <a:gd name="connsiteY2" fmla="*/ 0 h 1180573"/>
              <a:gd name="connsiteX0" fmla="*/ 0 w 1402822"/>
              <a:gd name="connsiteY0" fmla="*/ 1180573 h 1180573"/>
              <a:gd name="connsiteX1" fmla="*/ 771525 w 1402822"/>
              <a:gd name="connsiteY1" fmla="*/ 218017 h 1180573"/>
              <a:gd name="connsiteX2" fmla="*/ 1402822 w 1402822"/>
              <a:gd name="connsiteY2" fmla="*/ 0 h 1180573"/>
              <a:gd name="connsiteX0" fmla="*/ 0 w 2495022"/>
              <a:gd name="connsiteY0" fmla="*/ 213420 h 338246"/>
              <a:gd name="connsiteX1" fmla="*/ 1863725 w 2495022"/>
              <a:gd name="connsiteY1" fmla="*/ 334598 h 338246"/>
              <a:gd name="connsiteX2" fmla="*/ 2495022 w 2495022"/>
              <a:gd name="connsiteY2" fmla="*/ 116581 h 338246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42732 h 289716"/>
              <a:gd name="connsiteX1" fmla="*/ 1355725 w 2495022"/>
              <a:gd name="connsiteY1" fmla="*/ 219976 h 289716"/>
              <a:gd name="connsiteX2" fmla="*/ 2495022 w 2495022"/>
              <a:gd name="connsiteY2" fmla="*/ 145893 h 289716"/>
              <a:gd name="connsiteX0" fmla="*/ 0 w 2495022"/>
              <a:gd name="connsiteY0" fmla="*/ 304272 h 431783"/>
              <a:gd name="connsiteX1" fmla="*/ 1355725 w 2495022"/>
              <a:gd name="connsiteY1" fmla="*/ 281516 h 431783"/>
              <a:gd name="connsiteX2" fmla="*/ 2495022 w 2495022"/>
              <a:gd name="connsiteY2" fmla="*/ 207433 h 431783"/>
              <a:gd name="connsiteX0" fmla="*/ 0 w 2495022"/>
              <a:gd name="connsiteY0" fmla="*/ 175399 h 772083"/>
              <a:gd name="connsiteX1" fmla="*/ 1135592 w 2495022"/>
              <a:gd name="connsiteY1" fmla="*/ 728376 h 772083"/>
              <a:gd name="connsiteX2" fmla="*/ 2495022 w 2495022"/>
              <a:gd name="connsiteY2" fmla="*/ 78560 h 772083"/>
              <a:gd name="connsiteX0" fmla="*/ 0 w 2486555"/>
              <a:gd name="connsiteY0" fmla="*/ 401639 h 957396"/>
              <a:gd name="connsiteX1" fmla="*/ 1135592 w 2486555"/>
              <a:gd name="connsiteY1" fmla="*/ 954616 h 957396"/>
              <a:gd name="connsiteX2" fmla="*/ 2486555 w 2486555"/>
              <a:gd name="connsiteY2" fmla="*/ 0 h 957396"/>
              <a:gd name="connsiteX0" fmla="*/ 0 w 2732089"/>
              <a:gd name="connsiteY0" fmla="*/ 410106 h 957529"/>
              <a:gd name="connsiteX1" fmla="*/ 1381126 w 2732089"/>
              <a:gd name="connsiteY1" fmla="*/ 954616 h 957529"/>
              <a:gd name="connsiteX2" fmla="*/ 2732089 w 2732089"/>
              <a:gd name="connsiteY2" fmla="*/ 0 h 957529"/>
              <a:gd name="connsiteX0" fmla="*/ 0 w 2732089"/>
              <a:gd name="connsiteY0" fmla="*/ 410106 h 971058"/>
              <a:gd name="connsiteX1" fmla="*/ 1381126 w 2732089"/>
              <a:gd name="connsiteY1" fmla="*/ 954616 h 971058"/>
              <a:gd name="connsiteX2" fmla="*/ 2732089 w 2732089"/>
              <a:gd name="connsiteY2" fmla="*/ 0 h 971058"/>
              <a:gd name="connsiteX0" fmla="*/ 0 w 2037822"/>
              <a:gd name="connsiteY0" fmla="*/ 1045106 h 1645895"/>
              <a:gd name="connsiteX1" fmla="*/ 1381126 w 2037822"/>
              <a:gd name="connsiteY1" fmla="*/ 1589616 h 1645895"/>
              <a:gd name="connsiteX2" fmla="*/ 2037822 w 2037822"/>
              <a:gd name="connsiteY2" fmla="*/ 0 h 1645895"/>
              <a:gd name="connsiteX0" fmla="*/ 0 w 2037822"/>
              <a:gd name="connsiteY0" fmla="*/ 1045106 h 1388558"/>
              <a:gd name="connsiteX1" fmla="*/ 1152526 w 2037822"/>
              <a:gd name="connsiteY1" fmla="*/ 1242483 h 1388558"/>
              <a:gd name="connsiteX2" fmla="*/ 2037822 w 2037822"/>
              <a:gd name="connsiteY2" fmla="*/ 0 h 1388558"/>
              <a:gd name="connsiteX0" fmla="*/ 0 w 2037822"/>
              <a:gd name="connsiteY0" fmla="*/ 1045106 h 1426660"/>
              <a:gd name="connsiteX1" fmla="*/ 1152526 w 2037822"/>
              <a:gd name="connsiteY1" fmla="*/ 1242483 h 1426660"/>
              <a:gd name="connsiteX2" fmla="*/ 2037822 w 2037822"/>
              <a:gd name="connsiteY2" fmla="*/ 0 h 1426660"/>
              <a:gd name="connsiteX0" fmla="*/ 0 w 2037822"/>
              <a:gd name="connsiteY0" fmla="*/ 1045106 h 1426660"/>
              <a:gd name="connsiteX1" fmla="*/ 1152526 w 2037822"/>
              <a:gd name="connsiteY1" fmla="*/ 1242483 h 1426660"/>
              <a:gd name="connsiteX2" fmla="*/ 2037822 w 2037822"/>
              <a:gd name="connsiteY2" fmla="*/ 0 h 1426660"/>
              <a:gd name="connsiteX0" fmla="*/ 0 w 5873222"/>
              <a:gd name="connsiteY0" fmla="*/ 0 h 2205224"/>
              <a:gd name="connsiteX1" fmla="*/ 4987926 w 5873222"/>
              <a:gd name="connsiteY1" fmla="*/ 2187044 h 2205224"/>
              <a:gd name="connsiteX2" fmla="*/ 5873222 w 5873222"/>
              <a:gd name="connsiteY2" fmla="*/ 944561 h 2205224"/>
              <a:gd name="connsiteX0" fmla="*/ 0 w 4988341"/>
              <a:gd name="connsiteY0" fmla="*/ 0 h 2194162"/>
              <a:gd name="connsiteX1" fmla="*/ 4987926 w 4988341"/>
              <a:gd name="connsiteY1" fmla="*/ 2187044 h 2194162"/>
              <a:gd name="connsiteX2" fmla="*/ 310622 w 4988341"/>
              <a:gd name="connsiteY2" fmla="*/ 648228 h 2194162"/>
              <a:gd name="connsiteX0" fmla="*/ 0 w 665416"/>
              <a:gd name="connsiteY0" fmla="*/ 0 h 819836"/>
              <a:gd name="connsiteX1" fmla="*/ 661459 w 665416"/>
              <a:gd name="connsiteY1" fmla="*/ 307444 h 819836"/>
              <a:gd name="connsiteX2" fmla="*/ 310622 w 665416"/>
              <a:gd name="connsiteY2" fmla="*/ 648228 h 819836"/>
              <a:gd name="connsiteX0" fmla="*/ 0 w 667059"/>
              <a:gd name="connsiteY0" fmla="*/ 0 h 648228"/>
              <a:gd name="connsiteX1" fmla="*/ 661459 w 667059"/>
              <a:gd name="connsiteY1" fmla="*/ 307444 h 648228"/>
              <a:gd name="connsiteX2" fmla="*/ 310622 w 667059"/>
              <a:gd name="connsiteY2" fmla="*/ 648228 h 648228"/>
              <a:gd name="connsiteX0" fmla="*/ 0 w 676865"/>
              <a:gd name="connsiteY0" fmla="*/ 0 h 648228"/>
              <a:gd name="connsiteX1" fmla="*/ 661459 w 676865"/>
              <a:gd name="connsiteY1" fmla="*/ 307444 h 648228"/>
              <a:gd name="connsiteX2" fmla="*/ 310622 w 676865"/>
              <a:gd name="connsiteY2" fmla="*/ 648228 h 648228"/>
              <a:gd name="connsiteX0" fmla="*/ 0 w 450547"/>
              <a:gd name="connsiteY0" fmla="*/ 0 h 648228"/>
              <a:gd name="connsiteX1" fmla="*/ 415926 w 450547"/>
              <a:gd name="connsiteY1" fmla="*/ 273577 h 648228"/>
              <a:gd name="connsiteX2" fmla="*/ 310622 w 450547"/>
              <a:gd name="connsiteY2" fmla="*/ 648228 h 648228"/>
              <a:gd name="connsiteX0" fmla="*/ 0 w 620021"/>
              <a:gd name="connsiteY0" fmla="*/ 0 h 648228"/>
              <a:gd name="connsiteX1" fmla="*/ 602192 w 620021"/>
              <a:gd name="connsiteY1" fmla="*/ 163510 h 648228"/>
              <a:gd name="connsiteX2" fmla="*/ 310622 w 620021"/>
              <a:gd name="connsiteY2" fmla="*/ 648228 h 648228"/>
              <a:gd name="connsiteX0" fmla="*/ 0 w 607949"/>
              <a:gd name="connsiteY0" fmla="*/ 0 h 622828"/>
              <a:gd name="connsiteX1" fmla="*/ 602192 w 607949"/>
              <a:gd name="connsiteY1" fmla="*/ 163510 h 622828"/>
              <a:gd name="connsiteX2" fmla="*/ 293689 w 607949"/>
              <a:gd name="connsiteY2" fmla="*/ 622828 h 622828"/>
              <a:gd name="connsiteX0" fmla="*/ 0 w 1083863"/>
              <a:gd name="connsiteY0" fmla="*/ 0 h 597428"/>
              <a:gd name="connsiteX1" fmla="*/ 602192 w 1083863"/>
              <a:gd name="connsiteY1" fmla="*/ 163510 h 597428"/>
              <a:gd name="connsiteX2" fmla="*/ 1072622 w 1083863"/>
              <a:gd name="connsiteY2" fmla="*/ 597428 h 597428"/>
              <a:gd name="connsiteX0" fmla="*/ 0 w 1100443"/>
              <a:gd name="connsiteY0" fmla="*/ 0 h 648228"/>
              <a:gd name="connsiteX1" fmla="*/ 602192 w 1100443"/>
              <a:gd name="connsiteY1" fmla="*/ 163510 h 648228"/>
              <a:gd name="connsiteX2" fmla="*/ 1089555 w 1100443"/>
              <a:gd name="connsiteY2" fmla="*/ 648228 h 648228"/>
              <a:gd name="connsiteX0" fmla="*/ 0 w 871767"/>
              <a:gd name="connsiteY0" fmla="*/ 0 h 639761"/>
              <a:gd name="connsiteX1" fmla="*/ 602192 w 871767"/>
              <a:gd name="connsiteY1" fmla="*/ 163510 h 639761"/>
              <a:gd name="connsiteX2" fmla="*/ 852489 w 871767"/>
              <a:gd name="connsiteY2" fmla="*/ 639761 h 639761"/>
              <a:gd name="connsiteX0" fmla="*/ 0 w 840234"/>
              <a:gd name="connsiteY0" fmla="*/ 0 h 631294"/>
              <a:gd name="connsiteX1" fmla="*/ 602192 w 840234"/>
              <a:gd name="connsiteY1" fmla="*/ 163510 h 631294"/>
              <a:gd name="connsiteX2" fmla="*/ 818622 w 840234"/>
              <a:gd name="connsiteY2" fmla="*/ 631294 h 631294"/>
              <a:gd name="connsiteX0" fmla="*/ 0 w 828902"/>
              <a:gd name="connsiteY0" fmla="*/ 0 h 631294"/>
              <a:gd name="connsiteX1" fmla="*/ 348192 w 828902"/>
              <a:gd name="connsiteY1" fmla="*/ 366710 h 631294"/>
              <a:gd name="connsiteX2" fmla="*/ 818622 w 828902"/>
              <a:gd name="connsiteY2" fmla="*/ 631294 h 631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28902" h="631294">
                <a:moveTo>
                  <a:pt x="0" y="0"/>
                </a:moveTo>
                <a:cubicBezTo>
                  <a:pt x="134804" y="475059"/>
                  <a:pt x="211755" y="261494"/>
                  <a:pt x="348192" y="366710"/>
                </a:cubicBezTo>
                <a:cubicBezTo>
                  <a:pt x="484629" y="471926"/>
                  <a:pt x="899123" y="273137"/>
                  <a:pt x="818622" y="631294"/>
                </a:cubicBezTo>
              </a:path>
            </a:pathLst>
          </a:custGeom>
          <a:noFill/>
          <a:ln w="38100" cap="rnd">
            <a:solidFill>
              <a:srgbClr val="FF0000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5" name="Figura a mano libera 474"/>
          <p:cNvSpPr/>
          <p:nvPr/>
        </p:nvSpPr>
        <p:spPr>
          <a:xfrm>
            <a:off x="2390114" y="3171553"/>
            <a:ext cx="668478" cy="650471"/>
          </a:xfrm>
          <a:custGeom>
            <a:avLst/>
            <a:gdLst>
              <a:gd name="connsiteX0" fmla="*/ 1975359 w 2452773"/>
              <a:gd name="connsiteY0" fmla="*/ 1329810 h 1334572"/>
              <a:gd name="connsiteX1" fmla="*/ 2408747 w 2452773"/>
              <a:gd name="connsiteY1" fmla="*/ 839272 h 1334572"/>
              <a:gd name="connsiteX2" fmla="*/ 1027622 w 2452773"/>
              <a:gd name="connsiteY2" fmla="*/ 1072 h 1334572"/>
              <a:gd name="connsiteX3" fmla="*/ 8447 w 2452773"/>
              <a:gd name="connsiteY3" fmla="*/ 1025010 h 1334572"/>
              <a:gd name="connsiteX4" fmla="*/ 541847 w 2452773"/>
              <a:gd name="connsiteY4" fmla="*/ 1334572 h 1334572"/>
              <a:gd name="connsiteX0" fmla="*/ 1830569 w 2307983"/>
              <a:gd name="connsiteY0" fmla="*/ 1330495 h 1335257"/>
              <a:gd name="connsiteX1" fmla="*/ 2263957 w 2307983"/>
              <a:gd name="connsiteY1" fmla="*/ 839957 h 1335257"/>
              <a:gd name="connsiteX2" fmla="*/ 882832 w 2307983"/>
              <a:gd name="connsiteY2" fmla="*/ 1757 h 1335257"/>
              <a:gd name="connsiteX3" fmla="*/ 11295 w 2307983"/>
              <a:gd name="connsiteY3" fmla="*/ 639933 h 1335257"/>
              <a:gd name="connsiteX4" fmla="*/ 397057 w 2307983"/>
              <a:gd name="connsiteY4" fmla="*/ 1335257 h 1335257"/>
              <a:gd name="connsiteX0" fmla="*/ 1830569 w 2204044"/>
              <a:gd name="connsiteY0" fmla="*/ 1329168 h 1333930"/>
              <a:gd name="connsiteX1" fmla="*/ 2144895 w 2204044"/>
              <a:gd name="connsiteY1" fmla="*/ 552880 h 1333930"/>
              <a:gd name="connsiteX2" fmla="*/ 882832 w 2204044"/>
              <a:gd name="connsiteY2" fmla="*/ 430 h 1333930"/>
              <a:gd name="connsiteX3" fmla="*/ 11295 w 2204044"/>
              <a:gd name="connsiteY3" fmla="*/ 638606 h 1333930"/>
              <a:gd name="connsiteX4" fmla="*/ 397057 w 2204044"/>
              <a:gd name="connsiteY4" fmla="*/ 1333930 h 1333930"/>
              <a:gd name="connsiteX0" fmla="*/ 1842129 w 2197194"/>
              <a:gd name="connsiteY0" fmla="*/ 1362473 h 1367235"/>
              <a:gd name="connsiteX1" fmla="*/ 2156455 w 2197194"/>
              <a:gd name="connsiteY1" fmla="*/ 586185 h 1367235"/>
              <a:gd name="connsiteX2" fmla="*/ 1156329 w 2197194"/>
              <a:gd name="connsiteY2" fmla="*/ 398 h 1367235"/>
              <a:gd name="connsiteX3" fmla="*/ 22855 w 2197194"/>
              <a:gd name="connsiteY3" fmla="*/ 671911 h 1367235"/>
              <a:gd name="connsiteX4" fmla="*/ 408617 w 2197194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23376 w 2185756"/>
              <a:gd name="connsiteY0" fmla="*/ 1362473 h 1367235"/>
              <a:gd name="connsiteX1" fmla="*/ 2137702 w 2185756"/>
              <a:gd name="connsiteY1" fmla="*/ 586185 h 1367235"/>
              <a:gd name="connsiteX2" fmla="*/ 1032801 w 2185756"/>
              <a:gd name="connsiteY2" fmla="*/ 398 h 1367235"/>
              <a:gd name="connsiteX3" fmla="*/ 4102 w 2185756"/>
              <a:gd name="connsiteY3" fmla="*/ 671911 h 1367235"/>
              <a:gd name="connsiteX4" fmla="*/ 389864 w 2185756"/>
              <a:gd name="connsiteY4" fmla="*/ 1367235 h 1367235"/>
              <a:gd name="connsiteX0" fmla="*/ 1298443 w 2140068"/>
              <a:gd name="connsiteY0" fmla="*/ 1354007 h 1367235"/>
              <a:gd name="connsiteX1" fmla="*/ 2137702 w 2140068"/>
              <a:gd name="connsiteY1" fmla="*/ 586185 h 1367235"/>
              <a:gd name="connsiteX2" fmla="*/ 1032801 w 2140068"/>
              <a:gd name="connsiteY2" fmla="*/ 398 h 1367235"/>
              <a:gd name="connsiteX3" fmla="*/ 4102 w 2140068"/>
              <a:gd name="connsiteY3" fmla="*/ 671911 h 1367235"/>
              <a:gd name="connsiteX4" fmla="*/ 389864 w 2140068"/>
              <a:gd name="connsiteY4" fmla="*/ 1367235 h 1367235"/>
              <a:gd name="connsiteX0" fmla="*/ 1305822 w 2150553"/>
              <a:gd name="connsiteY0" fmla="*/ 773740 h 786968"/>
              <a:gd name="connsiteX1" fmla="*/ 2145081 w 2150553"/>
              <a:gd name="connsiteY1" fmla="*/ 5918 h 786968"/>
              <a:gd name="connsiteX2" fmla="*/ 887780 w 2150553"/>
              <a:gd name="connsiteY2" fmla="*/ 402264 h 786968"/>
              <a:gd name="connsiteX3" fmla="*/ 11481 w 2150553"/>
              <a:gd name="connsiteY3" fmla="*/ 91644 h 786968"/>
              <a:gd name="connsiteX4" fmla="*/ 397243 w 2150553"/>
              <a:gd name="connsiteY4" fmla="*/ 786968 h 786968"/>
              <a:gd name="connsiteX0" fmla="*/ 957356 w 1802087"/>
              <a:gd name="connsiteY0" fmla="*/ 774623 h 787851"/>
              <a:gd name="connsiteX1" fmla="*/ 1796615 w 1802087"/>
              <a:gd name="connsiteY1" fmla="*/ 6801 h 787851"/>
              <a:gd name="connsiteX2" fmla="*/ 539314 w 1802087"/>
              <a:gd name="connsiteY2" fmla="*/ 403147 h 787851"/>
              <a:gd name="connsiteX3" fmla="*/ 86348 w 1802087"/>
              <a:gd name="connsiteY3" fmla="*/ 481994 h 787851"/>
              <a:gd name="connsiteX4" fmla="*/ 48777 w 1802087"/>
              <a:gd name="connsiteY4" fmla="*/ 787851 h 787851"/>
              <a:gd name="connsiteX0" fmla="*/ 957356 w 1098324"/>
              <a:gd name="connsiteY0" fmla="*/ 372002 h 385230"/>
              <a:gd name="connsiteX1" fmla="*/ 933015 w 1098324"/>
              <a:gd name="connsiteY1" fmla="*/ 103714 h 385230"/>
              <a:gd name="connsiteX2" fmla="*/ 539314 w 1098324"/>
              <a:gd name="connsiteY2" fmla="*/ 526 h 385230"/>
              <a:gd name="connsiteX3" fmla="*/ 86348 w 1098324"/>
              <a:gd name="connsiteY3" fmla="*/ 79373 h 385230"/>
              <a:gd name="connsiteX4" fmla="*/ 48777 w 1098324"/>
              <a:gd name="connsiteY4" fmla="*/ 385230 h 385230"/>
              <a:gd name="connsiteX0" fmla="*/ 957356 w 1070577"/>
              <a:gd name="connsiteY0" fmla="*/ 380056 h 393284"/>
              <a:gd name="connsiteX1" fmla="*/ 814481 w 1070577"/>
              <a:gd name="connsiteY1" fmla="*/ 44034 h 393284"/>
              <a:gd name="connsiteX2" fmla="*/ 539314 w 1070577"/>
              <a:gd name="connsiteY2" fmla="*/ 8580 h 393284"/>
              <a:gd name="connsiteX3" fmla="*/ 86348 w 1070577"/>
              <a:gd name="connsiteY3" fmla="*/ 87427 h 393284"/>
              <a:gd name="connsiteX4" fmla="*/ 48777 w 1070577"/>
              <a:gd name="connsiteY4" fmla="*/ 393284 h 393284"/>
              <a:gd name="connsiteX0" fmla="*/ 956206 w 1070142"/>
              <a:gd name="connsiteY0" fmla="*/ 448445 h 461673"/>
              <a:gd name="connsiteX1" fmla="*/ 813331 w 1070142"/>
              <a:gd name="connsiteY1" fmla="*/ 112423 h 461673"/>
              <a:gd name="connsiteX2" fmla="*/ 512764 w 1070142"/>
              <a:gd name="connsiteY2" fmla="*/ 769 h 461673"/>
              <a:gd name="connsiteX3" fmla="*/ 85198 w 1070142"/>
              <a:gd name="connsiteY3" fmla="*/ 155816 h 461673"/>
              <a:gd name="connsiteX4" fmla="*/ 47627 w 1070142"/>
              <a:gd name="connsiteY4" fmla="*/ 461673 h 461673"/>
              <a:gd name="connsiteX0" fmla="*/ 959066 w 1073002"/>
              <a:gd name="connsiteY0" fmla="*/ 452477 h 465705"/>
              <a:gd name="connsiteX1" fmla="*/ 816191 w 1073002"/>
              <a:gd name="connsiteY1" fmla="*/ 116455 h 465705"/>
              <a:gd name="connsiteX2" fmla="*/ 515624 w 1073002"/>
              <a:gd name="connsiteY2" fmla="*/ 4801 h 465705"/>
              <a:gd name="connsiteX3" fmla="*/ 79591 w 1073002"/>
              <a:gd name="connsiteY3" fmla="*/ 66714 h 465705"/>
              <a:gd name="connsiteX4" fmla="*/ 50487 w 1073002"/>
              <a:gd name="connsiteY4" fmla="*/ 465705 h 465705"/>
              <a:gd name="connsiteX0" fmla="*/ 840532 w 977795"/>
              <a:gd name="connsiteY0" fmla="*/ 816544 h 816544"/>
              <a:gd name="connsiteX1" fmla="*/ 816191 w 977795"/>
              <a:gd name="connsiteY1" fmla="*/ 116455 h 816544"/>
              <a:gd name="connsiteX2" fmla="*/ 515624 w 977795"/>
              <a:gd name="connsiteY2" fmla="*/ 4801 h 816544"/>
              <a:gd name="connsiteX3" fmla="*/ 79591 w 977795"/>
              <a:gd name="connsiteY3" fmla="*/ 66714 h 816544"/>
              <a:gd name="connsiteX4" fmla="*/ 50487 w 977795"/>
              <a:gd name="connsiteY4" fmla="*/ 465705 h 816544"/>
              <a:gd name="connsiteX0" fmla="*/ 840532 w 928951"/>
              <a:gd name="connsiteY0" fmla="*/ 816544 h 816544"/>
              <a:gd name="connsiteX1" fmla="*/ 816191 w 928951"/>
              <a:gd name="connsiteY1" fmla="*/ 116455 h 816544"/>
              <a:gd name="connsiteX2" fmla="*/ 515624 w 928951"/>
              <a:gd name="connsiteY2" fmla="*/ 4801 h 816544"/>
              <a:gd name="connsiteX3" fmla="*/ 79591 w 928951"/>
              <a:gd name="connsiteY3" fmla="*/ 66714 h 816544"/>
              <a:gd name="connsiteX4" fmla="*/ 50487 w 928951"/>
              <a:gd name="connsiteY4" fmla="*/ 465705 h 816544"/>
              <a:gd name="connsiteX0" fmla="*/ 933665 w 1003847"/>
              <a:gd name="connsiteY0" fmla="*/ 452478 h 465705"/>
              <a:gd name="connsiteX1" fmla="*/ 816191 w 1003847"/>
              <a:gd name="connsiteY1" fmla="*/ 116455 h 465705"/>
              <a:gd name="connsiteX2" fmla="*/ 515624 w 1003847"/>
              <a:gd name="connsiteY2" fmla="*/ 4801 h 465705"/>
              <a:gd name="connsiteX3" fmla="*/ 79591 w 1003847"/>
              <a:gd name="connsiteY3" fmla="*/ 66714 h 465705"/>
              <a:gd name="connsiteX4" fmla="*/ 50487 w 1003847"/>
              <a:gd name="connsiteY4" fmla="*/ 465705 h 465705"/>
              <a:gd name="connsiteX0" fmla="*/ 950599 w 1018228"/>
              <a:gd name="connsiteY0" fmla="*/ 460945 h 465705"/>
              <a:gd name="connsiteX1" fmla="*/ 816191 w 1018228"/>
              <a:gd name="connsiteY1" fmla="*/ 116455 h 465705"/>
              <a:gd name="connsiteX2" fmla="*/ 515624 w 1018228"/>
              <a:gd name="connsiteY2" fmla="*/ 4801 h 465705"/>
              <a:gd name="connsiteX3" fmla="*/ 79591 w 1018228"/>
              <a:gd name="connsiteY3" fmla="*/ 66714 h 465705"/>
              <a:gd name="connsiteX4" fmla="*/ 50487 w 1018228"/>
              <a:gd name="connsiteY4" fmla="*/ 465705 h 465705"/>
              <a:gd name="connsiteX0" fmla="*/ 950599 w 1043595"/>
              <a:gd name="connsiteY0" fmla="*/ 457848 h 462608"/>
              <a:gd name="connsiteX1" fmla="*/ 926257 w 1043595"/>
              <a:gd name="connsiteY1" fmla="*/ 71025 h 462608"/>
              <a:gd name="connsiteX2" fmla="*/ 515624 w 1043595"/>
              <a:gd name="connsiteY2" fmla="*/ 1704 h 462608"/>
              <a:gd name="connsiteX3" fmla="*/ 79591 w 1043595"/>
              <a:gd name="connsiteY3" fmla="*/ 63617 h 462608"/>
              <a:gd name="connsiteX4" fmla="*/ 50487 w 1043595"/>
              <a:gd name="connsiteY4" fmla="*/ 462608 h 462608"/>
              <a:gd name="connsiteX0" fmla="*/ 928406 w 1021402"/>
              <a:gd name="connsiteY0" fmla="*/ 457385 h 462145"/>
              <a:gd name="connsiteX1" fmla="*/ 904064 w 1021402"/>
              <a:gd name="connsiteY1" fmla="*/ 70562 h 462145"/>
              <a:gd name="connsiteX2" fmla="*/ 493431 w 1021402"/>
              <a:gd name="connsiteY2" fmla="*/ 1241 h 462145"/>
              <a:gd name="connsiteX3" fmla="*/ 158998 w 1021402"/>
              <a:gd name="connsiteY3" fmla="*/ 88554 h 462145"/>
              <a:gd name="connsiteX4" fmla="*/ 28294 w 1021402"/>
              <a:gd name="connsiteY4" fmla="*/ 462145 h 462145"/>
              <a:gd name="connsiteX0" fmla="*/ 928572 w 1021205"/>
              <a:gd name="connsiteY0" fmla="*/ 498671 h 503431"/>
              <a:gd name="connsiteX1" fmla="*/ 904230 w 1021205"/>
              <a:gd name="connsiteY1" fmla="*/ 111848 h 503431"/>
              <a:gd name="connsiteX2" fmla="*/ 502064 w 1021205"/>
              <a:gd name="connsiteY2" fmla="*/ 193 h 503431"/>
              <a:gd name="connsiteX3" fmla="*/ 159164 w 1021205"/>
              <a:gd name="connsiteY3" fmla="*/ 129840 h 503431"/>
              <a:gd name="connsiteX4" fmla="*/ 28460 w 1021205"/>
              <a:gd name="connsiteY4" fmla="*/ 503431 h 503431"/>
              <a:gd name="connsiteX0" fmla="*/ 928572 w 1002246"/>
              <a:gd name="connsiteY0" fmla="*/ 498479 h 503239"/>
              <a:gd name="connsiteX1" fmla="*/ 828030 w 1002246"/>
              <a:gd name="connsiteY1" fmla="*/ 128589 h 503239"/>
              <a:gd name="connsiteX2" fmla="*/ 502064 w 1002246"/>
              <a:gd name="connsiteY2" fmla="*/ 1 h 503239"/>
              <a:gd name="connsiteX3" fmla="*/ 159164 w 1002246"/>
              <a:gd name="connsiteY3" fmla="*/ 129648 h 503239"/>
              <a:gd name="connsiteX4" fmla="*/ 28460 w 1002246"/>
              <a:gd name="connsiteY4" fmla="*/ 503239 h 503239"/>
              <a:gd name="connsiteX0" fmla="*/ 928572 w 999339"/>
              <a:gd name="connsiteY0" fmla="*/ 498479 h 503239"/>
              <a:gd name="connsiteX1" fmla="*/ 828030 w 999339"/>
              <a:gd name="connsiteY1" fmla="*/ 128589 h 503239"/>
              <a:gd name="connsiteX2" fmla="*/ 502064 w 999339"/>
              <a:gd name="connsiteY2" fmla="*/ 1 h 503239"/>
              <a:gd name="connsiteX3" fmla="*/ 159164 w 999339"/>
              <a:gd name="connsiteY3" fmla="*/ 129648 h 503239"/>
              <a:gd name="connsiteX4" fmla="*/ 28460 w 999339"/>
              <a:gd name="connsiteY4" fmla="*/ 503239 h 503239"/>
              <a:gd name="connsiteX0" fmla="*/ 928572 w 1016991"/>
              <a:gd name="connsiteY0" fmla="*/ 504411 h 509171"/>
              <a:gd name="connsiteX1" fmla="*/ 904230 w 1016991"/>
              <a:gd name="connsiteY1" fmla="*/ 83721 h 509171"/>
              <a:gd name="connsiteX2" fmla="*/ 502064 w 1016991"/>
              <a:gd name="connsiteY2" fmla="*/ 5933 h 509171"/>
              <a:gd name="connsiteX3" fmla="*/ 159164 w 1016991"/>
              <a:gd name="connsiteY3" fmla="*/ 135580 h 509171"/>
              <a:gd name="connsiteX4" fmla="*/ 28460 w 1016991"/>
              <a:gd name="connsiteY4" fmla="*/ 509171 h 509171"/>
              <a:gd name="connsiteX0" fmla="*/ 928572 w 1040623"/>
              <a:gd name="connsiteY0" fmla="*/ 506312 h 511072"/>
              <a:gd name="connsiteX1" fmla="*/ 904230 w 1040623"/>
              <a:gd name="connsiteY1" fmla="*/ 85622 h 511072"/>
              <a:gd name="connsiteX2" fmla="*/ 502064 w 1040623"/>
              <a:gd name="connsiteY2" fmla="*/ 7834 h 511072"/>
              <a:gd name="connsiteX3" fmla="*/ 159164 w 1040623"/>
              <a:gd name="connsiteY3" fmla="*/ 137481 h 511072"/>
              <a:gd name="connsiteX4" fmla="*/ 28460 w 1040623"/>
              <a:gd name="connsiteY4" fmla="*/ 511072 h 511072"/>
              <a:gd name="connsiteX0" fmla="*/ 928572 w 1032873"/>
              <a:gd name="connsiteY0" fmla="*/ 525737 h 530497"/>
              <a:gd name="connsiteX1" fmla="*/ 904230 w 1032873"/>
              <a:gd name="connsiteY1" fmla="*/ 105047 h 530497"/>
              <a:gd name="connsiteX2" fmla="*/ 502064 w 1032873"/>
              <a:gd name="connsiteY2" fmla="*/ 27259 h 530497"/>
              <a:gd name="connsiteX3" fmla="*/ 159164 w 1032873"/>
              <a:gd name="connsiteY3" fmla="*/ 156906 h 530497"/>
              <a:gd name="connsiteX4" fmla="*/ 28460 w 1032873"/>
              <a:gd name="connsiteY4" fmla="*/ 530497 h 530497"/>
              <a:gd name="connsiteX0" fmla="*/ 928241 w 1021602"/>
              <a:gd name="connsiteY0" fmla="*/ 550313 h 555073"/>
              <a:gd name="connsiteX1" fmla="*/ 903899 w 1021602"/>
              <a:gd name="connsiteY1" fmla="*/ 129623 h 555073"/>
              <a:gd name="connsiteX2" fmla="*/ 484799 w 1021602"/>
              <a:gd name="connsiteY2" fmla="*/ 1035 h 555073"/>
              <a:gd name="connsiteX3" fmla="*/ 158833 w 1021602"/>
              <a:gd name="connsiteY3" fmla="*/ 181482 h 555073"/>
              <a:gd name="connsiteX4" fmla="*/ 28129 w 1021602"/>
              <a:gd name="connsiteY4" fmla="*/ 555073 h 555073"/>
              <a:gd name="connsiteX0" fmla="*/ 932680 w 1026041"/>
              <a:gd name="connsiteY0" fmla="*/ 550313 h 555073"/>
              <a:gd name="connsiteX1" fmla="*/ 908338 w 1026041"/>
              <a:gd name="connsiteY1" fmla="*/ 129623 h 555073"/>
              <a:gd name="connsiteX2" fmla="*/ 489238 w 1026041"/>
              <a:gd name="connsiteY2" fmla="*/ 1035 h 555073"/>
              <a:gd name="connsiteX3" fmla="*/ 163272 w 1026041"/>
              <a:gd name="connsiteY3" fmla="*/ 181482 h 555073"/>
              <a:gd name="connsiteX4" fmla="*/ 32568 w 1026041"/>
              <a:gd name="connsiteY4" fmla="*/ 555073 h 555073"/>
              <a:gd name="connsiteX0" fmla="*/ 1275779 w 1369140"/>
              <a:gd name="connsiteY0" fmla="*/ 550313 h 550313"/>
              <a:gd name="connsiteX1" fmla="*/ 1251437 w 1369140"/>
              <a:gd name="connsiteY1" fmla="*/ 129623 h 550313"/>
              <a:gd name="connsiteX2" fmla="*/ 832337 w 1369140"/>
              <a:gd name="connsiteY2" fmla="*/ 1035 h 550313"/>
              <a:gd name="connsiteX3" fmla="*/ 506371 w 1369140"/>
              <a:gd name="connsiteY3" fmla="*/ 181482 h 550313"/>
              <a:gd name="connsiteX4" fmla="*/ 11600 w 1369140"/>
              <a:gd name="connsiteY4" fmla="*/ 131740 h 550313"/>
              <a:gd name="connsiteX0" fmla="*/ 1367387 w 1460748"/>
              <a:gd name="connsiteY0" fmla="*/ 550313 h 550313"/>
              <a:gd name="connsiteX1" fmla="*/ 1343045 w 1460748"/>
              <a:gd name="connsiteY1" fmla="*/ 129623 h 550313"/>
              <a:gd name="connsiteX2" fmla="*/ 923945 w 1460748"/>
              <a:gd name="connsiteY2" fmla="*/ 1035 h 550313"/>
              <a:gd name="connsiteX3" fmla="*/ 597979 w 1460748"/>
              <a:gd name="connsiteY3" fmla="*/ 181482 h 550313"/>
              <a:gd name="connsiteX4" fmla="*/ 10075 w 1460748"/>
              <a:gd name="connsiteY4" fmla="*/ 64007 h 550313"/>
              <a:gd name="connsiteX0" fmla="*/ 1087987 w 1347609"/>
              <a:gd name="connsiteY0" fmla="*/ 2297180 h 2297180"/>
              <a:gd name="connsiteX1" fmla="*/ 1343045 w 1347609"/>
              <a:gd name="connsiteY1" fmla="*/ 208557 h 2297180"/>
              <a:gd name="connsiteX2" fmla="*/ 923945 w 1347609"/>
              <a:gd name="connsiteY2" fmla="*/ 79969 h 2297180"/>
              <a:gd name="connsiteX3" fmla="*/ 597979 w 1347609"/>
              <a:gd name="connsiteY3" fmla="*/ 260416 h 2297180"/>
              <a:gd name="connsiteX4" fmla="*/ 10075 w 1347609"/>
              <a:gd name="connsiteY4" fmla="*/ 142941 h 2297180"/>
              <a:gd name="connsiteX0" fmla="*/ 1087987 w 1365745"/>
              <a:gd name="connsiteY0" fmla="*/ 2225062 h 2225062"/>
              <a:gd name="connsiteX1" fmla="*/ 1343045 w 1365745"/>
              <a:gd name="connsiteY1" fmla="*/ 136439 h 2225062"/>
              <a:gd name="connsiteX2" fmla="*/ 597979 w 1365745"/>
              <a:gd name="connsiteY2" fmla="*/ 188298 h 2225062"/>
              <a:gd name="connsiteX3" fmla="*/ 10075 w 1365745"/>
              <a:gd name="connsiteY3" fmla="*/ 70823 h 2225062"/>
              <a:gd name="connsiteX0" fmla="*/ 1089342 w 1382517"/>
              <a:gd name="connsiteY0" fmla="*/ 2169795 h 2169795"/>
              <a:gd name="connsiteX1" fmla="*/ 1361334 w 1382517"/>
              <a:gd name="connsiteY1" fmla="*/ 580706 h 2169795"/>
              <a:gd name="connsiteX2" fmla="*/ 599334 w 1382517"/>
              <a:gd name="connsiteY2" fmla="*/ 133031 h 2169795"/>
              <a:gd name="connsiteX3" fmla="*/ 11430 w 1382517"/>
              <a:gd name="connsiteY3" fmla="*/ 15556 h 2169795"/>
              <a:gd name="connsiteX0" fmla="*/ 852275 w 1364688"/>
              <a:gd name="connsiteY0" fmla="*/ 1695662 h 1695662"/>
              <a:gd name="connsiteX1" fmla="*/ 1361334 w 1364688"/>
              <a:gd name="connsiteY1" fmla="*/ 580706 h 1695662"/>
              <a:gd name="connsiteX2" fmla="*/ 599334 w 1364688"/>
              <a:gd name="connsiteY2" fmla="*/ 133031 h 1695662"/>
              <a:gd name="connsiteX3" fmla="*/ 11430 w 1364688"/>
              <a:gd name="connsiteY3" fmla="*/ 15556 h 1695662"/>
              <a:gd name="connsiteX0" fmla="*/ 851270 w 1060763"/>
              <a:gd name="connsiteY0" fmla="*/ 1695501 h 1695501"/>
              <a:gd name="connsiteX1" fmla="*/ 1047062 w 1060763"/>
              <a:gd name="connsiteY1" fmla="*/ 572079 h 1695501"/>
              <a:gd name="connsiteX2" fmla="*/ 598329 w 1060763"/>
              <a:gd name="connsiteY2" fmla="*/ 132870 h 1695501"/>
              <a:gd name="connsiteX3" fmla="*/ 10425 w 1060763"/>
              <a:gd name="connsiteY3" fmla="*/ 15395 h 1695501"/>
              <a:gd name="connsiteX0" fmla="*/ 854474 w 1073145"/>
              <a:gd name="connsiteY0" fmla="*/ 1716955 h 1716955"/>
              <a:gd name="connsiteX1" fmla="*/ 1050266 w 1073145"/>
              <a:gd name="connsiteY1" fmla="*/ 593533 h 1716955"/>
              <a:gd name="connsiteX2" fmla="*/ 466066 w 1073145"/>
              <a:gd name="connsiteY2" fmla="*/ 69657 h 1716955"/>
              <a:gd name="connsiteX3" fmla="*/ 13629 w 1073145"/>
              <a:gd name="connsiteY3" fmla="*/ 36849 h 1716955"/>
              <a:gd name="connsiteX0" fmla="*/ 865069 w 1083740"/>
              <a:gd name="connsiteY0" fmla="*/ 1746462 h 1746462"/>
              <a:gd name="connsiteX1" fmla="*/ 1060861 w 1083740"/>
              <a:gd name="connsiteY1" fmla="*/ 623040 h 1746462"/>
              <a:gd name="connsiteX2" fmla="*/ 476661 w 1083740"/>
              <a:gd name="connsiteY2" fmla="*/ 99164 h 1746462"/>
              <a:gd name="connsiteX3" fmla="*/ 24224 w 1083740"/>
              <a:gd name="connsiteY3" fmla="*/ 66356 h 1746462"/>
              <a:gd name="connsiteX0" fmla="*/ 840845 w 1059516"/>
              <a:gd name="connsiteY0" fmla="*/ 1682721 h 1682721"/>
              <a:gd name="connsiteX1" fmla="*/ 1036637 w 1059516"/>
              <a:gd name="connsiteY1" fmla="*/ 559299 h 1682721"/>
              <a:gd name="connsiteX2" fmla="*/ 452437 w 1059516"/>
              <a:gd name="connsiteY2" fmla="*/ 35423 h 1682721"/>
              <a:gd name="connsiteX3" fmla="*/ 0 w 1059516"/>
              <a:gd name="connsiteY3" fmla="*/ 2615 h 1682721"/>
              <a:gd name="connsiteX0" fmla="*/ 840845 w 1064224"/>
              <a:gd name="connsiteY0" fmla="*/ 1680106 h 1680106"/>
              <a:gd name="connsiteX1" fmla="*/ 1036637 w 1064224"/>
              <a:gd name="connsiteY1" fmla="*/ 556684 h 1680106"/>
              <a:gd name="connsiteX2" fmla="*/ 384703 w 1064224"/>
              <a:gd name="connsiteY2" fmla="*/ 447675 h 1680106"/>
              <a:gd name="connsiteX3" fmla="*/ 0 w 1064224"/>
              <a:gd name="connsiteY3" fmla="*/ 0 h 1680106"/>
              <a:gd name="connsiteX0" fmla="*/ 840845 w 1064224"/>
              <a:gd name="connsiteY0" fmla="*/ 1680106 h 1680106"/>
              <a:gd name="connsiteX1" fmla="*/ 1036637 w 1064224"/>
              <a:gd name="connsiteY1" fmla="*/ 556684 h 1680106"/>
              <a:gd name="connsiteX2" fmla="*/ 384703 w 1064224"/>
              <a:gd name="connsiteY2" fmla="*/ 447675 h 1680106"/>
              <a:gd name="connsiteX3" fmla="*/ 0 w 1064224"/>
              <a:gd name="connsiteY3" fmla="*/ 0 h 1680106"/>
              <a:gd name="connsiteX0" fmla="*/ 840845 w 1091660"/>
              <a:gd name="connsiteY0" fmla="*/ 1680106 h 1680106"/>
              <a:gd name="connsiteX1" fmla="*/ 1036637 w 1091660"/>
              <a:gd name="connsiteY1" fmla="*/ 556684 h 1680106"/>
              <a:gd name="connsiteX2" fmla="*/ 0 w 1091660"/>
              <a:gd name="connsiteY2" fmla="*/ 0 h 1680106"/>
              <a:gd name="connsiteX0" fmla="*/ 840845 w 928426"/>
              <a:gd name="connsiteY0" fmla="*/ 1680106 h 1680106"/>
              <a:gd name="connsiteX1" fmla="*/ 740303 w 928426"/>
              <a:gd name="connsiteY1" fmla="*/ 463551 h 1680106"/>
              <a:gd name="connsiteX2" fmla="*/ 0 w 928426"/>
              <a:gd name="connsiteY2" fmla="*/ 0 h 1680106"/>
              <a:gd name="connsiteX0" fmla="*/ 840845 w 938721"/>
              <a:gd name="connsiteY0" fmla="*/ 1680106 h 1680106"/>
              <a:gd name="connsiteX1" fmla="*/ 740303 w 938721"/>
              <a:gd name="connsiteY1" fmla="*/ 463551 h 1680106"/>
              <a:gd name="connsiteX2" fmla="*/ 0 w 938721"/>
              <a:gd name="connsiteY2" fmla="*/ 0 h 1680106"/>
              <a:gd name="connsiteX0" fmla="*/ 815445 w 909168"/>
              <a:gd name="connsiteY0" fmla="*/ 1722440 h 1722440"/>
              <a:gd name="connsiteX1" fmla="*/ 740303 w 909168"/>
              <a:gd name="connsiteY1" fmla="*/ 463551 h 1722440"/>
              <a:gd name="connsiteX2" fmla="*/ 0 w 909168"/>
              <a:gd name="connsiteY2" fmla="*/ 0 h 1722440"/>
              <a:gd name="connsiteX0" fmla="*/ 815445 w 935396"/>
              <a:gd name="connsiteY0" fmla="*/ 1722440 h 1722440"/>
              <a:gd name="connsiteX1" fmla="*/ 740303 w 935396"/>
              <a:gd name="connsiteY1" fmla="*/ 463551 h 1722440"/>
              <a:gd name="connsiteX2" fmla="*/ 0 w 935396"/>
              <a:gd name="connsiteY2" fmla="*/ 0 h 1722440"/>
              <a:gd name="connsiteX0" fmla="*/ 0 w 771563"/>
              <a:gd name="connsiteY0" fmla="*/ 1426107 h 1426107"/>
              <a:gd name="connsiteX1" fmla="*/ 771525 w 771563"/>
              <a:gd name="connsiteY1" fmla="*/ 463551 h 1426107"/>
              <a:gd name="connsiteX2" fmla="*/ 31222 w 771563"/>
              <a:gd name="connsiteY2" fmla="*/ 0 h 1426107"/>
              <a:gd name="connsiteX0" fmla="*/ 0 w 1448138"/>
              <a:gd name="connsiteY0" fmla="*/ 1180573 h 1180573"/>
              <a:gd name="connsiteX1" fmla="*/ 771525 w 1448138"/>
              <a:gd name="connsiteY1" fmla="*/ 218017 h 1180573"/>
              <a:gd name="connsiteX2" fmla="*/ 1402822 w 1448138"/>
              <a:gd name="connsiteY2" fmla="*/ 0 h 1180573"/>
              <a:gd name="connsiteX0" fmla="*/ 0 w 1402822"/>
              <a:gd name="connsiteY0" fmla="*/ 1180573 h 1180573"/>
              <a:gd name="connsiteX1" fmla="*/ 771525 w 1402822"/>
              <a:gd name="connsiteY1" fmla="*/ 218017 h 1180573"/>
              <a:gd name="connsiteX2" fmla="*/ 1402822 w 1402822"/>
              <a:gd name="connsiteY2" fmla="*/ 0 h 1180573"/>
              <a:gd name="connsiteX0" fmla="*/ 0 w 2495022"/>
              <a:gd name="connsiteY0" fmla="*/ 213420 h 338246"/>
              <a:gd name="connsiteX1" fmla="*/ 1863725 w 2495022"/>
              <a:gd name="connsiteY1" fmla="*/ 334598 h 338246"/>
              <a:gd name="connsiteX2" fmla="*/ 2495022 w 2495022"/>
              <a:gd name="connsiteY2" fmla="*/ 116581 h 338246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42732 h 289716"/>
              <a:gd name="connsiteX1" fmla="*/ 1355725 w 2495022"/>
              <a:gd name="connsiteY1" fmla="*/ 219976 h 289716"/>
              <a:gd name="connsiteX2" fmla="*/ 2495022 w 2495022"/>
              <a:gd name="connsiteY2" fmla="*/ 145893 h 289716"/>
              <a:gd name="connsiteX0" fmla="*/ 0 w 2495022"/>
              <a:gd name="connsiteY0" fmla="*/ 304272 h 431783"/>
              <a:gd name="connsiteX1" fmla="*/ 1355725 w 2495022"/>
              <a:gd name="connsiteY1" fmla="*/ 281516 h 431783"/>
              <a:gd name="connsiteX2" fmla="*/ 2495022 w 2495022"/>
              <a:gd name="connsiteY2" fmla="*/ 207433 h 431783"/>
              <a:gd name="connsiteX0" fmla="*/ 0 w 2495022"/>
              <a:gd name="connsiteY0" fmla="*/ 175399 h 772083"/>
              <a:gd name="connsiteX1" fmla="*/ 1135592 w 2495022"/>
              <a:gd name="connsiteY1" fmla="*/ 728376 h 772083"/>
              <a:gd name="connsiteX2" fmla="*/ 2495022 w 2495022"/>
              <a:gd name="connsiteY2" fmla="*/ 78560 h 772083"/>
              <a:gd name="connsiteX0" fmla="*/ 0 w 2486555"/>
              <a:gd name="connsiteY0" fmla="*/ 401639 h 957396"/>
              <a:gd name="connsiteX1" fmla="*/ 1135592 w 2486555"/>
              <a:gd name="connsiteY1" fmla="*/ 954616 h 957396"/>
              <a:gd name="connsiteX2" fmla="*/ 2486555 w 2486555"/>
              <a:gd name="connsiteY2" fmla="*/ 0 h 957396"/>
              <a:gd name="connsiteX0" fmla="*/ 0 w 2732089"/>
              <a:gd name="connsiteY0" fmla="*/ 410106 h 957529"/>
              <a:gd name="connsiteX1" fmla="*/ 1381126 w 2732089"/>
              <a:gd name="connsiteY1" fmla="*/ 954616 h 957529"/>
              <a:gd name="connsiteX2" fmla="*/ 2732089 w 2732089"/>
              <a:gd name="connsiteY2" fmla="*/ 0 h 957529"/>
              <a:gd name="connsiteX0" fmla="*/ 0 w 2732089"/>
              <a:gd name="connsiteY0" fmla="*/ 410106 h 971058"/>
              <a:gd name="connsiteX1" fmla="*/ 1381126 w 2732089"/>
              <a:gd name="connsiteY1" fmla="*/ 954616 h 971058"/>
              <a:gd name="connsiteX2" fmla="*/ 2732089 w 2732089"/>
              <a:gd name="connsiteY2" fmla="*/ 0 h 971058"/>
              <a:gd name="connsiteX0" fmla="*/ 0 w 2037822"/>
              <a:gd name="connsiteY0" fmla="*/ 1045106 h 1645895"/>
              <a:gd name="connsiteX1" fmla="*/ 1381126 w 2037822"/>
              <a:gd name="connsiteY1" fmla="*/ 1589616 h 1645895"/>
              <a:gd name="connsiteX2" fmla="*/ 2037822 w 2037822"/>
              <a:gd name="connsiteY2" fmla="*/ 0 h 1645895"/>
              <a:gd name="connsiteX0" fmla="*/ 0 w 2037822"/>
              <a:gd name="connsiteY0" fmla="*/ 1045106 h 1388558"/>
              <a:gd name="connsiteX1" fmla="*/ 1152526 w 2037822"/>
              <a:gd name="connsiteY1" fmla="*/ 1242483 h 1388558"/>
              <a:gd name="connsiteX2" fmla="*/ 2037822 w 2037822"/>
              <a:gd name="connsiteY2" fmla="*/ 0 h 1388558"/>
              <a:gd name="connsiteX0" fmla="*/ 0 w 2037822"/>
              <a:gd name="connsiteY0" fmla="*/ 1045106 h 1426660"/>
              <a:gd name="connsiteX1" fmla="*/ 1152526 w 2037822"/>
              <a:gd name="connsiteY1" fmla="*/ 1242483 h 1426660"/>
              <a:gd name="connsiteX2" fmla="*/ 2037822 w 2037822"/>
              <a:gd name="connsiteY2" fmla="*/ 0 h 1426660"/>
              <a:gd name="connsiteX0" fmla="*/ 0 w 2037822"/>
              <a:gd name="connsiteY0" fmla="*/ 1045106 h 1426660"/>
              <a:gd name="connsiteX1" fmla="*/ 1152526 w 2037822"/>
              <a:gd name="connsiteY1" fmla="*/ 1242483 h 1426660"/>
              <a:gd name="connsiteX2" fmla="*/ 2037822 w 2037822"/>
              <a:gd name="connsiteY2" fmla="*/ 0 h 1426660"/>
              <a:gd name="connsiteX0" fmla="*/ 0 w 5873222"/>
              <a:gd name="connsiteY0" fmla="*/ 0 h 2205224"/>
              <a:gd name="connsiteX1" fmla="*/ 4987926 w 5873222"/>
              <a:gd name="connsiteY1" fmla="*/ 2187044 h 2205224"/>
              <a:gd name="connsiteX2" fmla="*/ 5873222 w 5873222"/>
              <a:gd name="connsiteY2" fmla="*/ 944561 h 2205224"/>
              <a:gd name="connsiteX0" fmla="*/ 0 w 4988341"/>
              <a:gd name="connsiteY0" fmla="*/ 0 h 2194162"/>
              <a:gd name="connsiteX1" fmla="*/ 4987926 w 4988341"/>
              <a:gd name="connsiteY1" fmla="*/ 2187044 h 2194162"/>
              <a:gd name="connsiteX2" fmla="*/ 310622 w 4988341"/>
              <a:gd name="connsiteY2" fmla="*/ 648228 h 2194162"/>
              <a:gd name="connsiteX0" fmla="*/ 0 w 665416"/>
              <a:gd name="connsiteY0" fmla="*/ 0 h 819836"/>
              <a:gd name="connsiteX1" fmla="*/ 661459 w 665416"/>
              <a:gd name="connsiteY1" fmla="*/ 307444 h 819836"/>
              <a:gd name="connsiteX2" fmla="*/ 310622 w 665416"/>
              <a:gd name="connsiteY2" fmla="*/ 648228 h 819836"/>
              <a:gd name="connsiteX0" fmla="*/ 0 w 667059"/>
              <a:gd name="connsiteY0" fmla="*/ 0 h 648228"/>
              <a:gd name="connsiteX1" fmla="*/ 661459 w 667059"/>
              <a:gd name="connsiteY1" fmla="*/ 307444 h 648228"/>
              <a:gd name="connsiteX2" fmla="*/ 310622 w 667059"/>
              <a:gd name="connsiteY2" fmla="*/ 648228 h 648228"/>
              <a:gd name="connsiteX0" fmla="*/ 0 w 676865"/>
              <a:gd name="connsiteY0" fmla="*/ 0 h 648228"/>
              <a:gd name="connsiteX1" fmla="*/ 661459 w 676865"/>
              <a:gd name="connsiteY1" fmla="*/ 307444 h 648228"/>
              <a:gd name="connsiteX2" fmla="*/ 310622 w 676865"/>
              <a:gd name="connsiteY2" fmla="*/ 648228 h 648228"/>
              <a:gd name="connsiteX0" fmla="*/ 0 w 450547"/>
              <a:gd name="connsiteY0" fmla="*/ 0 h 648228"/>
              <a:gd name="connsiteX1" fmla="*/ 415926 w 450547"/>
              <a:gd name="connsiteY1" fmla="*/ 273577 h 648228"/>
              <a:gd name="connsiteX2" fmla="*/ 310622 w 450547"/>
              <a:gd name="connsiteY2" fmla="*/ 648228 h 648228"/>
              <a:gd name="connsiteX0" fmla="*/ 0 w 620021"/>
              <a:gd name="connsiteY0" fmla="*/ 0 h 648228"/>
              <a:gd name="connsiteX1" fmla="*/ 602192 w 620021"/>
              <a:gd name="connsiteY1" fmla="*/ 163510 h 648228"/>
              <a:gd name="connsiteX2" fmla="*/ 310622 w 620021"/>
              <a:gd name="connsiteY2" fmla="*/ 648228 h 648228"/>
              <a:gd name="connsiteX0" fmla="*/ 0 w 607949"/>
              <a:gd name="connsiteY0" fmla="*/ 0 h 622828"/>
              <a:gd name="connsiteX1" fmla="*/ 602192 w 607949"/>
              <a:gd name="connsiteY1" fmla="*/ 163510 h 622828"/>
              <a:gd name="connsiteX2" fmla="*/ 293689 w 607949"/>
              <a:gd name="connsiteY2" fmla="*/ 622828 h 622828"/>
              <a:gd name="connsiteX0" fmla="*/ 476778 w 519063"/>
              <a:gd name="connsiteY0" fmla="*/ 0 h 614361"/>
              <a:gd name="connsiteX1" fmla="*/ 308503 w 519063"/>
              <a:gd name="connsiteY1" fmla="*/ 155043 h 614361"/>
              <a:gd name="connsiteX2" fmla="*/ 0 w 519063"/>
              <a:gd name="connsiteY2" fmla="*/ 614361 h 614361"/>
              <a:gd name="connsiteX0" fmla="*/ 459845 w 504032"/>
              <a:gd name="connsiteY0" fmla="*/ 0 h 631294"/>
              <a:gd name="connsiteX1" fmla="*/ 308503 w 504032"/>
              <a:gd name="connsiteY1" fmla="*/ 171976 h 631294"/>
              <a:gd name="connsiteX2" fmla="*/ 0 w 504032"/>
              <a:gd name="connsiteY2" fmla="*/ 631294 h 631294"/>
              <a:gd name="connsiteX0" fmla="*/ 157052 w 484926"/>
              <a:gd name="connsiteY0" fmla="*/ 0 h 622827"/>
              <a:gd name="connsiteX1" fmla="*/ 5710 w 484926"/>
              <a:gd name="connsiteY1" fmla="*/ 171976 h 622827"/>
              <a:gd name="connsiteX2" fmla="*/ 476140 w 484926"/>
              <a:gd name="connsiteY2" fmla="*/ 622827 h 622827"/>
              <a:gd name="connsiteX0" fmla="*/ 0 w 375309"/>
              <a:gd name="connsiteY0" fmla="*/ 0 h 622827"/>
              <a:gd name="connsiteX1" fmla="*/ 331258 w 375309"/>
              <a:gd name="connsiteY1" fmla="*/ 265110 h 622827"/>
              <a:gd name="connsiteX2" fmla="*/ 319088 w 375309"/>
              <a:gd name="connsiteY2" fmla="*/ 622827 h 622827"/>
              <a:gd name="connsiteX0" fmla="*/ 0 w 413397"/>
              <a:gd name="connsiteY0" fmla="*/ 0 h 622827"/>
              <a:gd name="connsiteX1" fmla="*/ 331258 w 413397"/>
              <a:gd name="connsiteY1" fmla="*/ 265110 h 622827"/>
              <a:gd name="connsiteX2" fmla="*/ 319088 w 413397"/>
              <a:gd name="connsiteY2" fmla="*/ 622827 h 622827"/>
              <a:gd name="connsiteX0" fmla="*/ 0 w 606205"/>
              <a:gd name="connsiteY0" fmla="*/ 0 h 868360"/>
              <a:gd name="connsiteX1" fmla="*/ 331258 w 606205"/>
              <a:gd name="connsiteY1" fmla="*/ 265110 h 868360"/>
              <a:gd name="connsiteX2" fmla="*/ 590021 w 606205"/>
              <a:gd name="connsiteY2" fmla="*/ 868360 h 868360"/>
              <a:gd name="connsiteX0" fmla="*/ 0 w 631819"/>
              <a:gd name="connsiteY0" fmla="*/ 362777 h 604604"/>
              <a:gd name="connsiteX1" fmla="*/ 356658 w 631819"/>
              <a:gd name="connsiteY1" fmla="*/ 1354 h 604604"/>
              <a:gd name="connsiteX2" fmla="*/ 615421 w 631819"/>
              <a:gd name="connsiteY2" fmla="*/ 604604 h 604604"/>
              <a:gd name="connsiteX0" fmla="*/ 0 w 631819"/>
              <a:gd name="connsiteY0" fmla="*/ 377871 h 619698"/>
              <a:gd name="connsiteX1" fmla="*/ 356658 w 631819"/>
              <a:gd name="connsiteY1" fmla="*/ 16448 h 619698"/>
              <a:gd name="connsiteX2" fmla="*/ 615421 w 631819"/>
              <a:gd name="connsiteY2" fmla="*/ 619698 h 619698"/>
              <a:gd name="connsiteX0" fmla="*/ 0 w 674522"/>
              <a:gd name="connsiteY0" fmla="*/ 384641 h 618002"/>
              <a:gd name="connsiteX1" fmla="*/ 398992 w 674522"/>
              <a:gd name="connsiteY1" fmla="*/ 14752 h 618002"/>
              <a:gd name="connsiteX2" fmla="*/ 657755 w 674522"/>
              <a:gd name="connsiteY2" fmla="*/ 618002 h 618002"/>
              <a:gd name="connsiteX0" fmla="*/ 0 w 645696"/>
              <a:gd name="connsiteY0" fmla="*/ 377034 h 619920"/>
              <a:gd name="connsiteX1" fmla="*/ 370417 w 645696"/>
              <a:gd name="connsiteY1" fmla="*/ 16670 h 619920"/>
              <a:gd name="connsiteX2" fmla="*/ 629180 w 645696"/>
              <a:gd name="connsiteY2" fmla="*/ 619920 h 619920"/>
              <a:gd name="connsiteX0" fmla="*/ 0 w 668478"/>
              <a:gd name="connsiteY0" fmla="*/ 379010 h 650471"/>
              <a:gd name="connsiteX1" fmla="*/ 370417 w 668478"/>
              <a:gd name="connsiteY1" fmla="*/ 18646 h 650471"/>
              <a:gd name="connsiteX2" fmla="*/ 652993 w 668478"/>
              <a:gd name="connsiteY2" fmla="*/ 650471 h 650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8478" h="650471">
                <a:moveTo>
                  <a:pt x="0" y="379010"/>
                </a:moveTo>
                <a:cubicBezTo>
                  <a:pt x="126338" y="-17997"/>
                  <a:pt x="261585" y="-26598"/>
                  <a:pt x="370417" y="18646"/>
                </a:cubicBezTo>
                <a:cubicBezTo>
                  <a:pt x="479249" y="63890"/>
                  <a:pt x="733494" y="292314"/>
                  <a:pt x="652993" y="650471"/>
                </a:cubicBezTo>
              </a:path>
            </a:pathLst>
          </a:custGeom>
          <a:noFill/>
          <a:ln w="38100" cap="rnd">
            <a:solidFill>
              <a:srgbClr val="00B050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6" name="Figura a mano libera 475"/>
          <p:cNvSpPr/>
          <p:nvPr/>
        </p:nvSpPr>
        <p:spPr>
          <a:xfrm>
            <a:off x="2387339" y="3812106"/>
            <a:ext cx="496430" cy="632352"/>
          </a:xfrm>
          <a:custGeom>
            <a:avLst/>
            <a:gdLst>
              <a:gd name="connsiteX0" fmla="*/ 1975359 w 2452773"/>
              <a:gd name="connsiteY0" fmla="*/ 1329810 h 1334572"/>
              <a:gd name="connsiteX1" fmla="*/ 2408747 w 2452773"/>
              <a:gd name="connsiteY1" fmla="*/ 839272 h 1334572"/>
              <a:gd name="connsiteX2" fmla="*/ 1027622 w 2452773"/>
              <a:gd name="connsiteY2" fmla="*/ 1072 h 1334572"/>
              <a:gd name="connsiteX3" fmla="*/ 8447 w 2452773"/>
              <a:gd name="connsiteY3" fmla="*/ 1025010 h 1334572"/>
              <a:gd name="connsiteX4" fmla="*/ 541847 w 2452773"/>
              <a:gd name="connsiteY4" fmla="*/ 1334572 h 1334572"/>
              <a:gd name="connsiteX0" fmla="*/ 1830569 w 2307983"/>
              <a:gd name="connsiteY0" fmla="*/ 1330495 h 1335257"/>
              <a:gd name="connsiteX1" fmla="*/ 2263957 w 2307983"/>
              <a:gd name="connsiteY1" fmla="*/ 839957 h 1335257"/>
              <a:gd name="connsiteX2" fmla="*/ 882832 w 2307983"/>
              <a:gd name="connsiteY2" fmla="*/ 1757 h 1335257"/>
              <a:gd name="connsiteX3" fmla="*/ 11295 w 2307983"/>
              <a:gd name="connsiteY3" fmla="*/ 639933 h 1335257"/>
              <a:gd name="connsiteX4" fmla="*/ 397057 w 2307983"/>
              <a:gd name="connsiteY4" fmla="*/ 1335257 h 1335257"/>
              <a:gd name="connsiteX0" fmla="*/ 1830569 w 2204044"/>
              <a:gd name="connsiteY0" fmla="*/ 1329168 h 1333930"/>
              <a:gd name="connsiteX1" fmla="*/ 2144895 w 2204044"/>
              <a:gd name="connsiteY1" fmla="*/ 552880 h 1333930"/>
              <a:gd name="connsiteX2" fmla="*/ 882832 w 2204044"/>
              <a:gd name="connsiteY2" fmla="*/ 430 h 1333930"/>
              <a:gd name="connsiteX3" fmla="*/ 11295 w 2204044"/>
              <a:gd name="connsiteY3" fmla="*/ 638606 h 1333930"/>
              <a:gd name="connsiteX4" fmla="*/ 397057 w 2204044"/>
              <a:gd name="connsiteY4" fmla="*/ 1333930 h 1333930"/>
              <a:gd name="connsiteX0" fmla="*/ 1842129 w 2197194"/>
              <a:gd name="connsiteY0" fmla="*/ 1362473 h 1367235"/>
              <a:gd name="connsiteX1" fmla="*/ 2156455 w 2197194"/>
              <a:gd name="connsiteY1" fmla="*/ 586185 h 1367235"/>
              <a:gd name="connsiteX2" fmla="*/ 1156329 w 2197194"/>
              <a:gd name="connsiteY2" fmla="*/ 398 h 1367235"/>
              <a:gd name="connsiteX3" fmla="*/ 22855 w 2197194"/>
              <a:gd name="connsiteY3" fmla="*/ 671911 h 1367235"/>
              <a:gd name="connsiteX4" fmla="*/ 408617 w 2197194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23376 w 2185756"/>
              <a:gd name="connsiteY0" fmla="*/ 1362473 h 1367235"/>
              <a:gd name="connsiteX1" fmla="*/ 2137702 w 2185756"/>
              <a:gd name="connsiteY1" fmla="*/ 586185 h 1367235"/>
              <a:gd name="connsiteX2" fmla="*/ 1032801 w 2185756"/>
              <a:gd name="connsiteY2" fmla="*/ 398 h 1367235"/>
              <a:gd name="connsiteX3" fmla="*/ 4102 w 2185756"/>
              <a:gd name="connsiteY3" fmla="*/ 671911 h 1367235"/>
              <a:gd name="connsiteX4" fmla="*/ 389864 w 2185756"/>
              <a:gd name="connsiteY4" fmla="*/ 1367235 h 1367235"/>
              <a:gd name="connsiteX0" fmla="*/ 1298443 w 2140068"/>
              <a:gd name="connsiteY0" fmla="*/ 1354007 h 1367235"/>
              <a:gd name="connsiteX1" fmla="*/ 2137702 w 2140068"/>
              <a:gd name="connsiteY1" fmla="*/ 586185 h 1367235"/>
              <a:gd name="connsiteX2" fmla="*/ 1032801 w 2140068"/>
              <a:gd name="connsiteY2" fmla="*/ 398 h 1367235"/>
              <a:gd name="connsiteX3" fmla="*/ 4102 w 2140068"/>
              <a:gd name="connsiteY3" fmla="*/ 671911 h 1367235"/>
              <a:gd name="connsiteX4" fmla="*/ 389864 w 2140068"/>
              <a:gd name="connsiteY4" fmla="*/ 1367235 h 1367235"/>
              <a:gd name="connsiteX0" fmla="*/ 1305822 w 2150553"/>
              <a:gd name="connsiteY0" fmla="*/ 773740 h 786968"/>
              <a:gd name="connsiteX1" fmla="*/ 2145081 w 2150553"/>
              <a:gd name="connsiteY1" fmla="*/ 5918 h 786968"/>
              <a:gd name="connsiteX2" fmla="*/ 887780 w 2150553"/>
              <a:gd name="connsiteY2" fmla="*/ 402264 h 786968"/>
              <a:gd name="connsiteX3" fmla="*/ 11481 w 2150553"/>
              <a:gd name="connsiteY3" fmla="*/ 91644 h 786968"/>
              <a:gd name="connsiteX4" fmla="*/ 397243 w 2150553"/>
              <a:gd name="connsiteY4" fmla="*/ 786968 h 786968"/>
              <a:gd name="connsiteX0" fmla="*/ 957356 w 1802087"/>
              <a:gd name="connsiteY0" fmla="*/ 774623 h 787851"/>
              <a:gd name="connsiteX1" fmla="*/ 1796615 w 1802087"/>
              <a:gd name="connsiteY1" fmla="*/ 6801 h 787851"/>
              <a:gd name="connsiteX2" fmla="*/ 539314 w 1802087"/>
              <a:gd name="connsiteY2" fmla="*/ 403147 h 787851"/>
              <a:gd name="connsiteX3" fmla="*/ 86348 w 1802087"/>
              <a:gd name="connsiteY3" fmla="*/ 481994 h 787851"/>
              <a:gd name="connsiteX4" fmla="*/ 48777 w 1802087"/>
              <a:gd name="connsiteY4" fmla="*/ 787851 h 787851"/>
              <a:gd name="connsiteX0" fmla="*/ 957356 w 1098324"/>
              <a:gd name="connsiteY0" fmla="*/ 372002 h 385230"/>
              <a:gd name="connsiteX1" fmla="*/ 933015 w 1098324"/>
              <a:gd name="connsiteY1" fmla="*/ 103714 h 385230"/>
              <a:gd name="connsiteX2" fmla="*/ 539314 w 1098324"/>
              <a:gd name="connsiteY2" fmla="*/ 526 h 385230"/>
              <a:gd name="connsiteX3" fmla="*/ 86348 w 1098324"/>
              <a:gd name="connsiteY3" fmla="*/ 79373 h 385230"/>
              <a:gd name="connsiteX4" fmla="*/ 48777 w 1098324"/>
              <a:gd name="connsiteY4" fmla="*/ 385230 h 385230"/>
              <a:gd name="connsiteX0" fmla="*/ 957356 w 1070577"/>
              <a:gd name="connsiteY0" fmla="*/ 380056 h 393284"/>
              <a:gd name="connsiteX1" fmla="*/ 814481 w 1070577"/>
              <a:gd name="connsiteY1" fmla="*/ 44034 h 393284"/>
              <a:gd name="connsiteX2" fmla="*/ 539314 w 1070577"/>
              <a:gd name="connsiteY2" fmla="*/ 8580 h 393284"/>
              <a:gd name="connsiteX3" fmla="*/ 86348 w 1070577"/>
              <a:gd name="connsiteY3" fmla="*/ 87427 h 393284"/>
              <a:gd name="connsiteX4" fmla="*/ 48777 w 1070577"/>
              <a:gd name="connsiteY4" fmla="*/ 393284 h 393284"/>
              <a:gd name="connsiteX0" fmla="*/ 956206 w 1070142"/>
              <a:gd name="connsiteY0" fmla="*/ 448445 h 461673"/>
              <a:gd name="connsiteX1" fmla="*/ 813331 w 1070142"/>
              <a:gd name="connsiteY1" fmla="*/ 112423 h 461673"/>
              <a:gd name="connsiteX2" fmla="*/ 512764 w 1070142"/>
              <a:gd name="connsiteY2" fmla="*/ 769 h 461673"/>
              <a:gd name="connsiteX3" fmla="*/ 85198 w 1070142"/>
              <a:gd name="connsiteY3" fmla="*/ 155816 h 461673"/>
              <a:gd name="connsiteX4" fmla="*/ 47627 w 1070142"/>
              <a:gd name="connsiteY4" fmla="*/ 461673 h 461673"/>
              <a:gd name="connsiteX0" fmla="*/ 959066 w 1073002"/>
              <a:gd name="connsiteY0" fmla="*/ 452477 h 465705"/>
              <a:gd name="connsiteX1" fmla="*/ 816191 w 1073002"/>
              <a:gd name="connsiteY1" fmla="*/ 116455 h 465705"/>
              <a:gd name="connsiteX2" fmla="*/ 515624 w 1073002"/>
              <a:gd name="connsiteY2" fmla="*/ 4801 h 465705"/>
              <a:gd name="connsiteX3" fmla="*/ 79591 w 1073002"/>
              <a:gd name="connsiteY3" fmla="*/ 66714 h 465705"/>
              <a:gd name="connsiteX4" fmla="*/ 50487 w 1073002"/>
              <a:gd name="connsiteY4" fmla="*/ 465705 h 465705"/>
              <a:gd name="connsiteX0" fmla="*/ 840532 w 977795"/>
              <a:gd name="connsiteY0" fmla="*/ 816544 h 816544"/>
              <a:gd name="connsiteX1" fmla="*/ 816191 w 977795"/>
              <a:gd name="connsiteY1" fmla="*/ 116455 h 816544"/>
              <a:gd name="connsiteX2" fmla="*/ 515624 w 977795"/>
              <a:gd name="connsiteY2" fmla="*/ 4801 h 816544"/>
              <a:gd name="connsiteX3" fmla="*/ 79591 w 977795"/>
              <a:gd name="connsiteY3" fmla="*/ 66714 h 816544"/>
              <a:gd name="connsiteX4" fmla="*/ 50487 w 977795"/>
              <a:gd name="connsiteY4" fmla="*/ 465705 h 816544"/>
              <a:gd name="connsiteX0" fmla="*/ 840532 w 928951"/>
              <a:gd name="connsiteY0" fmla="*/ 816544 h 816544"/>
              <a:gd name="connsiteX1" fmla="*/ 816191 w 928951"/>
              <a:gd name="connsiteY1" fmla="*/ 116455 h 816544"/>
              <a:gd name="connsiteX2" fmla="*/ 515624 w 928951"/>
              <a:gd name="connsiteY2" fmla="*/ 4801 h 816544"/>
              <a:gd name="connsiteX3" fmla="*/ 79591 w 928951"/>
              <a:gd name="connsiteY3" fmla="*/ 66714 h 816544"/>
              <a:gd name="connsiteX4" fmla="*/ 50487 w 928951"/>
              <a:gd name="connsiteY4" fmla="*/ 465705 h 816544"/>
              <a:gd name="connsiteX0" fmla="*/ 933665 w 1003847"/>
              <a:gd name="connsiteY0" fmla="*/ 452478 h 465705"/>
              <a:gd name="connsiteX1" fmla="*/ 816191 w 1003847"/>
              <a:gd name="connsiteY1" fmla="*/ 116455 h 465705"/>
              <a:gd name="connsiteX2" fmla="*/ 515624 w 1003847"/>
              <a:gd name="connsiteY2" fmla="*/ 4801 h 465705"/>
              <a:gd name="connsiteX3" fmla="*/ 79591 w 1003847"/>
              <a:gd name="connsiteY3" fmla="*/ 66714 h 465705"/>
              <a:gd name="connsiteX4" fmla="*/ 50487 w 1003847"/>
              <a:gd name="connsiteY4" fmla="*/ 465705 h 465705"/>
              <a:gd name="connsiteX0" fmla="*/ 950599 w 1018228"/>
              <a:gd name="connsiteY0" fmla="*/ 460945 h 465705"/>
              <a:gd name="connsiteX1" fmla="*/ 816191 w 1018228"/>
              <a:gd name="connsiteY1" fmla="*/ 116455 h 465705"/>
              <a:gd name="connsiteX2" fmla="*/ 515624 w 1018228"/>
              <a:gd name="connsiteY2" fmla="*/ 4801 h 465705"/>
              <a:gd name="connsiteX3" fmla="*/ 79591 w 1018228"/>
              <a:gd name="connsiteY3" fmla="*/ 66714 h 465705"/>
              <a:gd name="connsiteX4" fmla="*/ 50487 w 1018228"/>
              <a:gd name="connsiteY4" fmla="*/ 465705 h 465705"/>
              <a:gd name="connsiteX0" fmla="*/ 950599 w 1043595"/>
              <a:gd name="connsiteY0" fmla="*/ 457848 h 462608"/>
              <a:gd name="connsiteX1" fmla="*/ 926257 w 1043595"/>
              <a:gd name="connsiteY1" fmla="*/ 71025 h 462608"/>
              <a:gd name="connsiteX2" fmla="*/ 515624 w 1043595"/>
              <a:gd name="connsiteY2" fmla="*/ 1704 h 462608"/>
              <a:gd name="connsiteX3" fmla="*/ 79591 w 1043595"/>
              <a:gd name="connsiteY3" fmla="*/ 63617 h 462608"/>
              <a:gd name="connsiteX4" fmla="*/ 50487 w 1043595"/>
              <a:gd name="connsiteY4" fmla="*/ 462608 h 462608"/>
              <a:gd name="connsiteX0" fmla="*/ 928406 w 1021402"/>
              <a:gd name="connsiteY0" fmla="*/ 457385 h 462145"/>
              <a:gd name="connsiteX1" fmla="*/ 904064 w 1021402"/>
              <a:gd name="connsiteY1" fmla="*/ 70562 h 462145"/>
              <a:gd name="connsiteX2" fmla="*/ 493431 w 1021402"/>
              <a:gd name="connsiteY2" fmla="*/ 1241 h 462145"/>
              <a:gd name="connsiteX3" fmla="*/ 158998 w 1021402"/>
              <a:gd name="connsiteY3" fmla="*/ 88554 h 462145"/>
              <a:gd name="connsiteX4" fmla="*/ 28294 w 1021402"/>
              <a:gd name="connsiteY4" fmla="*/ 462145 h 462145"/>
              <a:gd name="connsiteX0" fmla="*/ 928572 w 1021205"/>
              <a:gd name="connsiteY0" fmla="*/ 498671 h 503431"/>
              <a:gd name="connsiteX1" fmla="*/ 904230 w 1021205"/>
              <a:gd name="connsiteY1" fmla="*/ 111848 h 503431"/>
              <a:gd name="connsiteX2" fmla="*/ 502064 w 1021205"/>
              <a:gd name="connsiteY2" fmla="*/ 193 h 503431"/>
              <a:gd name="connsiteX3" fmla="*/ 159164 w 1021205"/>
              <a:gd name="connsiteY3" fmla="*/ 129840 h 503431"/>
              <a:gd name="connsiteX4" fmla="*/ 28460 w 1021205"/>
              <a:gd name="connsiteY4" fmla="*/ 503431 h 503431"/>
              <a:gd name="connsiteX0" fmla="*/ 928572 w 1002246"/>
              <a:gd name="connsiteY0" fmla="*/ 498479 h 503239"/>
              <a:gd name="connsiteX1" fmla="*/ 828030 w 1002246"/>
              <a:gd name="connsiteY1" fmla="*/ 128589 h 503239"/>
              <a:gd name="connsiteX2" fmla="*/ 502064 w 1002246"/>
              <a:gd name="connsiteY2" fmla="*/ 1 h 503239"/>
              <a:gd name="connsiteX3" fmla="*/ 159164 w 1002246"/>
              <a:gd name="connsiteY3" fmla="*/ 129648 h 503239"/>
              <a:gd name="connsiteX4" fmla="*/ 28460 w 1002246"/>
              <a:gd name="connsiteY4" fmla="*/ 503239 h 503239"/>
              <a:gd name="connsiteX0" fmla="*/ 928572 w 999339"/>
              <a:gd name="connsiteY0" fmla="*/ 498479 h 503239"/>
              <a:gd name="connsiteX1" fmla="*/ 828030 w 999339"/>
              <a:gd name="connsiteY1" fmla="*/ 128589 h 503239"/>
              <a:gd name="connsiteX2" fmla="*/ 502064 w 999339"/>
              <a:gd name="connsiteY2" fmla="*/ 1 h 503239"/>
              <a:gd name="connsiteX3" fmla="*/ 159164 w 999339"/>
              <a:gd name="connsiteY3" fmla="*/ 129648 h 503239"/>
              <a:gd name="connsiteX4" fmla="*/ 28460 w 999339"/>
              <a:gd name="connsiteY4" fmla="*/ 503239 h 503239"/>
              <a:gd name="connsiteX0" fmla="*/ 928572 w 1016991"/>
              <a:gd name="connsiteY0" fmla="*/ 504411 h 509171"/>
              <a:gd name="connsiteX1" fmla="*/ 904230 w 1016991"/>
              <a:gd name="connsiteY1" fmla="*/ 83721 h 509171"/>
              <a:gd name="connsiteX2" fmla="*/ 502064 w 1016991"/>
              <a:gd name="connsiteY2" fmla="*/ 5933 h 509171"/>
              <a:gd name="connsiteX3" fmla="*/ 159164 w 1016991"/>
              <a:gd name="connsiteY3" fmla="*/ 135580 h 509171"/>
              <a:gd name="connsiteX4" fmla="*/ 28460 w 1016991"/>
              <a:gd name="connsiteY4" fmla="*/ 509171 h 509171"/>
              <a:gd name="connsiteX0" fmla="*/ 928572 w 1040623"/>
              <a:gd name="connsiteY0" fmla="*/ 506312 h 511072"/>
              <a:gd name="connsiteX1" fmla="*/ 904230 w 1040623"/>
              <a:gd name="connsiteY1" fmla="*/ 85622 h 511072"/>
              <a:gd name="connsiteX2" fmla="*/ 502064 w 1040623"/>
              <a:gd name="connsiteY2" fmla="*/ 7834 h 511072"/>
              <a:gd name="connsiteX3" fmla="*/ 159164 w 1040623"/>
              <a:gd name="connsiteY3" fmla="*/ 137481 h 511072"/>
              <a:gd name="connsiteX4" fmla="*/ 28460 w 1040623"/>
              <a:gd name="connsiteY4" fmla="*/ 511072 h 511072"/>
              <a:gd name="connsiteX0" fmla="*/ 928572 w 1032873"/>
              <a:gd name="connsiteY0" fmla="*/ 525737 h 530497"/>
              <a:gd name="connsiteX1" fmla="*/ 904230 w 1032873"/>
              <a:gd name="connsiteY1" fmla="*/ 105047 h 530497"/>
              <a:gd name="connsiteX2" fmla="*/ 502064 w 1032873"/>
              <a:gd name="connsiteY2" fmla="*/ 27259 h 530497"/>
              <a:gd name="connsiteX3" fmla="*/ 159164 w 1032873"/>
              <a:gd name="connsiteY3" fmla="*/ 156906 h 530497"/>
              <a:gd name="connsiteX4" fmla="*/ 28460 w 1032873"/>
              <a:gd name="connsiteY4" fmla="*/ 530497 h 530497"/>
              <a:gd name="connsiteX0" fmla="*/ 928241 w 1021602"/>
              <a:gd name="connsiteY0" fmla="*/ 550313 h 555073"/>
              <a:gd name="connsiteX1" fmla="*/ 903899 w 1021602"/>
              <a:gd name="connsiteY1" fmla="*/ 129623 h 555073"/>
              <a:gd name="connsiteX2" fmla="*/ 484799 w 1021602"/>
              <a:gd name="connsiteY2" fmla="*/ 1035 h 555073"/>
              <a:gd name="connsiteX3" fmla="*/ 158833 w 1021602"/>
              <a:gd name="connsiteY3" fmla="*/ 181482 h 555073"/>
              <a:gd name="connsiteX4" fmla="*/ 28129 w 1021602"/>
              <a:gd name="connsiteY4" fmla="*/ 555073 h 555073"/>
              <a:gd name="connsiteX0" fmla="*/ 932680 w 1026041"/>
              <a:gd name="connsiteY0" fmla="*/ 550313 h 555073"/>
              <a:gd name="connsiteX1" fmla="*/ 908338 w 1026041"/>
              <a:gd name="connsiteY1" fmla="*/ 129623 h 555073"/>
              <a:gd name="connsiteX2" fmla="*/ 489238 w 1026041"/>
              <a:gd name="connsiteY2" fmla="*/ 1035 h 555073"/>
              <a:gd name="connsiteX3" fmla="*/ 163272 w 1026041"/>
              <a:gd name="connsiteY3" fmla="*/ 181482 h 555073"/>
              <a:gd name="connsiteX4" fmla="*/ 32568 w 1026041"/>
              <a:gd name="connsiteY4" fmla="*/ 555073 h 555073"/>
              <a:gd name="connsiteX0" fmla="*/ 1275779 w 1369140"/>
              <a:gd name="connsiteY0" fmla="*/ 550313 h 550313"/>
              <a:gd name="connsiteX1" fmla="*/ 1251437 w 1369140"/>
              <a:gd name="connsiteY1" fmla="*/ 129623 h 550313"/>
              <a:gd name="connsiteX2" fmla="*/ 832337 w 1369140"/>
              <a:gd name="connsiteY2" fmla="*/ 1035 h 550313"/>
              <a:gd name="connsiteX3" fmla="*/ 506371 w 1369140"/>
              <a:gd name="connsiteY3" fmla="*/ 181482 h 550313"/>
              <a:gd name="connsiteX4" fmla="*/ 11600 w 1369140"/>
              <a:gd name="connsiteY4" fmla="*/ 131740 h 550313"/>
              <a:gd name="connsiteX0" fmla="*/ 1367387 w 1460748"/>
              <a:gd name="connsiteY0" fmla="*/ 550313 h 550313"/>
              <a:gd name="connsiteX1" fmla="*/ 1343045 w 1460748"/>
              <a:gd name="connsiteY1" fmla="*/ 129623 h 550313"/>
              <a:gd name="connsiteX2" fmla="*/ 923945 w 1460748"/>
              <a:gd name="connsiteY2" fmla="*/ 1035 h 550313"/>
              <a:gd name="connsiteX3" fmla="*/ 597979 w 1460748"/>
              <a:gd name="connsiteY3" fmla="*/ 181482 h 550313"/>
              <a:gd name="connsiteX4" fmla="*/ 10075 w 1460748"/>
              <a:gd name="connsiteY4" fmla="*/ 64007 h 550313"/>
              <a:gd name="connsiteX0" fmla="*/ 1087987 w 1347609"/>
              <a:gd name="connsiteY0" fmla="*/ 2297180 h 2297180"/>
              <a:gd name="connsiteX1" fmla="*/ 1343045 w 1347609"/>
              <a:gd name="connsiteY1" fmla="*/ 208557 h 2297180"/>
              <a:gd name="connsiteX2" fmla="*/ 923945 w 1347609"/>
              <a:gd name="connsiteY2" fmla="*/ 79969 h 2297180"/>
              <a:gd name="connsiteX3" fmla="*/ 597979 w 1347609"/>
              <a:gd name="connsiteY3" fmla="*/ 260416 h 2297180"/>
              <a:gd name="connsiteX4" fmla="*/ 10075 w 1347609"/>
              <a:gd name="connsiteY4" fmla="*/ 142941 h 2297180"/>
              <a:gd name="connsiteX0" fmla="*/ 1087987 w 1365745"/>
              <a:gd name="connsiteY0" fmla="*/ 2225062 h 2225062"/>
              <a:gd name="connsiteX1" fmla="*/ 1343045 w 1365745"/>
              <a:gd name="connsiteY1" fmla="*/ 136439 h 2225062"/>
              <a:gd name="connsiteX2" fmla="*/ 597979 w 1365745"/>
              <a:gd name="connsiteY2" fmla="*/ 188298 h 2225062"/>
              <a:gd name="connsiteX3" fmla="*/ 10075 w 1365745"/>
              <a:gd name="connsiteY3" fmla="*/ 70823 h 2225062"/>
              <a:gd name="connsiteX0" fmla="*/ 1089342 w 1382517"/>
              <a:gd name="connsiteY0" fmla="*/ 2169795 h 2169795"/>
              <a:gd name="connsiteX1" fmla="*/ 1361334 w 1382517"/>
              <a:gd name="connsiteY1" fmla="*/ 580706 h 2169795"/>
              <a:gd name="connsiteX2" fmla="*/ 599334 w 1382517"/>
              <a:gd name="connsiteY2" fmla="*/ 133031 h 2169795"/>
              <a:gd name="connsiteX3" fmla="*/ 11430 w 1382517"/>
              <a:gd name="connsiteY3" fmla="*/ 15556 h 2169795"/>
              <a:gd name="connsiteX0" fmla="*/ 852275 w 1364688"/>
              <a:gd name="connsiteY0" fmla="*/ 1695662 h 1695662"/>
              <a:gd name="connsiteX1" fmla="*/ 1361334 w 1364688"/>
              <a:gd name="connsiteY1" fmla="*/ 580706 h 1695662"/>
              <a:gd name="connsiteX2" fmla="*/ 599334 w 1364688"/>
              <a:gd name="connsiteY2" fmla="*/ 133031 h 1695662"/>
              <a:gd name="connsiteX3" fmla="*/ 11430 w 1364688"/>
              <a:gd name="connsiteY3" fmla="*/ 15556 h 1695662"/>
              <a:gd name="connsiteX0" fmla="*/ 851270 w 1060763"/>
              <a:gd name="connsiteY0" fmla="*/ 1695501 h 1695501"/>
              <a:gd name="connsiteX1" fmla="*/ 1047062 w 1060763"/>
              <a:gd name="connsiteY1" fmla="*/ 572079 h 1695501"/>
              <a:gd name="connsiteX2" fmla="*/ 598329 w 1060763"/>
              <a:gd name="connsiteY2" fmla="*/ 132870 h 1695501"/>
              <a:gd name="connsiteX3" fmla="*/ 10425 w 1060763"/>
              <a:gd name="connsiteY3" fmla="*/ 15395 h 1695501"/>
              <a:gd name="connsiteX0" fmla="*/ 854474 w 1073145"/>
              <a:gd name="connsiteY0" fmla="*/ 1716955 h 1716955"/>
              <a:gd name="connsiteX1" fmla="*/ 1050266 w 1073145"/>
              <a:gd name="connsiteY1" fmla="*/ 593533 h 1716955"/>
              <a:gd name="connsiteX2" fmla="*/ 466066 w 1073145"/>
              <a:gd name="connsiteY2" fmla="*/ 69657 h 1716955"/>
              <a:gd name="connsiteX3" fmla="*/ 13629 w 1073145"/>
              <a:gd name="connsiteY3" fmla="*/ 36849 h 1716955"/>
              <a:gd name="connsiteX0" fmla="*/ 865069 w 1083740"/>
              <a:gd name="connsiteY0" fmla="*/ 1746462 h 1746462"/>
              <a:gd name="connsiteX1" fmla="*/ 1060861 w 1083740"/>
              <a:gd name="connsiteY1" fmla="*/ 623040 h 1746462"/>
              <a:gd name="connsiteX2" fmla="*/ 476661 w 1083740"/>
              <a:gd name="connsiteY2" fmla="*/ 99164 h 1746462"/>
              <a:gd name="connsiteX3" fmla="*/ 24224 w 1083740"/>
              <a:gd name="connsiteY3" fmla="*/ 66356 h 1746462"/>
              <a:gd name="connsiteX0" fmla="*/ 840845 w 1059516"/>
              <a:gd name="connsiteY0" fmla="*/ 1682721 h 1682721"/>
              <a:gd name="connsiteX1" fmla="*/ 1036637 w 1059516"/>
              <a:gd name="connsiteY1" fmla="*/ 559299 h 1682721"/>
              <a:gd name="connsiteX2" fmla="*/ 452437 w 1059516"/>
              <a:gd name="connsiteY2" fmla="*/ 35423 h 1682721"/>
              <a:gd name="connsiteX3" fmla="*/ 0 w 1059516"/>
              <a:gd name="connsiteY3" fmla="*/ 2615 h 1682721"/>
              <a:gd name="connsiteX0" fmla="*/ 840845 w 1064224"/>
              <a:gd name="connsiteY0" fmla="*/ 1680106 h 1680106"/>
              <a:gd name="connsiteX1" fmla="*/ 1036637 w 1064224"/>
              <a:gd name="connsiteY1" fmla="*/ 556684 h 1680106"/>
              <a:gd name="connsiteX2" fmla="*/ 384703 w 1064224"/>
              <a:gd name="connsiteY2" fmla="*/ 447675 h 1680106"/>
              <a:gd name="connsiteX3" fmla="*/ 0 w 1064224"/>
              <a:gd name="connsiteY3" fmla="*/ 0 h 1680106"/>
              <a:gd name="connsiteX0" fmla="*/ 840845 w 1064224"/>
              <a:gd name="connsiteY0" fmla="*/ 1680106 h 1680106"/>
              <a:gd name="connsiteX1" fmla="*/ 1036637 w 1064224"/>
              <a:gd name="connsiteY1" fmla="*/ 556684 h 1680106"/>
              <a:gd name="connsiteX2" fmla="*/ 384703 w 1064224"/>
              <a:gd name="connsiteY2" fmla="*/ 447675 h 1680106"/>
              <a:gd name="connsiteX3" fmla="*/ 0 w 1064224"/>
              <a:gd name="connsiteY3" fmla="*/ 0 h 1680106"/>
              <a:gd name="connsiteX0" fmla="*/ 840845 w 1091660"/>
              <a:gd name="connsiteY0" fmla="*/ 1680106 h 1680106"/>
              <a:gd name="connsiteX1" fmla="*/ 1036637 w 1091660"/>
              <a:gd name="connsiteY1" fmla="*/ 556684 h 1680106"/>
              <a:gd name="connsiteX2" fmla="*/ 0 w 1091660"/>
              <a:gd name="connsiteY2" fmla="*/ 0 h 1680106"/>
              <a:gd name="connsiteX0" fmla="*/ 840845 w 928426"/>
              <a:gd name="connsiteY0" fmla="*/ 1680106 h 1680106"/>
              <a:gd name="connsiteX1" fmla="*/ 740303 w 928426"/>
              <a:gd name="connsiteY1" fmla="*/ 463551 h 1680106"/>
              <a:gd name="connsiteX2" fmla="*/ 0 w 928426"/>
              <a:gd name="connsiteY2" fmla="*/ 0 h 1680106"/>
              <a:gd name="connsiteX0" fmla="*/ 840845 w 938721"/>
              <a:gd name="connsiteY0" fmla="*/ 1680106 h 1680106"/>
              <a:gd name="connsiteX1" fmla="*/ 740303 w 938721"/>
              <a:gd name="connsiteY1" fmla="*/ 463551 h 1680106"/>
              <a:gd name="connsiteX2" fmla="*/ 0 w 938721"/>
              <a:gd name="connsiteY2" fmla="*/ 0 h 1680106"/>
              <a:gd name="connsiteX0" fmla="*/ 815445 w 909168"/>
              <a:gd name="connsiteY0" fmla="*/ 1722440 h 1722440"/>
              <a:gd name="connsiteX1" fmla="*/ 740303 w 909168"/>
              <a:gd name="connsiteY1" fmla="*/ 463551 h 1722440"/>
              <a:gd name="connsiteX2" fmla="*/ 0 w 909168"/>
              <a:gd name="connsiteY2" fmla="*/ 0 h 1722440"/>
              <a:gd name="connsiteX0" fmla="*/ 815445 w 935396"/>
              <a:gd name="connsiteY0" fmla="*/ 1722440 h 1722440"/>
              <a:gd name="connsiteX1" fmla="*/ 740303 w 935396"/>
              <a:gd name="connsiteY1" fmla="*/ 463551 h 1722440"/>
              <a:gd name="connsiteX2" fmla="*/ 0 w 935396"/>
              <a:gd name="connsiteY2" fmla="*/ 0 h 1722440"/>
              <a:gd name="connsiteX0" fmla="*/ 0 w 771563"/>
              <a:gd name="connsiteY0" fmla="*/ 1426107 h 1426107"/>
              <a:gd name="connsiteX1" fmla="*/ 771525 w 771563"/>
              <a:gd name="connsiteY1" fmla="*/ 463551 h 1426107"/>
              <a:gd name="connsiteX2" fmla="*/ 31222 w 771563"/>
              <a:gd name="connsiteY2" fmla="*/ 0 h 1426107"/>
              <a:gd name="connsiteX0" fmla="*/ 0 w 1448138"/>
              <a:gd name="connsiteY0" fmla="*/ 1180573 h 1180573"/>
              <a:gd name="connsiteX1" fmla="*/ 771525 w 1448138"/>
              <a:gd name="connsiteY1" fmla="*/ 218017 h 1180573"/>
              <a:gd name="connsiteX2" fmla="*/ 1402822 w 1448138"/>
              <a:gd name="connsiteY2" fmla="*/ 0 h 1180573"/>
              <a:gd name="connsiteX0" fmla="*/ 0 w 1402822"/>
              <a:gd name="connsiteY0" fmla="*/ 1180573 h 1180573"/>
              <a:gd name="connsiteX1" fmla="*/ 771525 w 1402822"/>
              <a:gd name="connsiteY1" fmla="*/ 218017 h 1180573"/>
              <a:gd name="connsiteX2" fmla="*/ 1402822 w 1402822"/>
              <a:gd name="connsiteY2" fmla="*/ 0 h 1180573"/>
              <a:gd name="connsiteX0" fmla="*/ 0 w 2495022"/>
              <a:gd name="connsiteY0" fmla="*/ 213420 h 338246"/>
              <a:gd name="connsiteX1" fmla="*/ 1863725 w 2495022"/>
              <a:gd name="connsiteY1" fmla="*/ 334598 h 338246"/>
              <a:gd name="connsiteX2" fmla="*/ 2495022 w 2495022"/>
              <a:gd name="connsiteY2" fmla="*/ 116581 h 338246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42732 h 289716"/>
              <a:gd name="connsiteX1" fmla="*/ 1355725 w 2495022"/>
              <a:gd name="connsiteY1" fmla="*/ 219976 h 289716"/>
              <a:gd name="connsiteX2" fmla="*/ 2495022 w 2495022"/>
              <a:gd name="connsiteY2" fmla="*/ 145893 h 289716"/>
              <a:gd name="connsiteX0" fmla="*/ 0 w 2495022"/>
              <a:gd name="connsiteY0" fmla="*/ 304272 h 431783"/>
              <a:gd name="connsiteX1" fmla="*/ 1355725 w 2495022"/>
              <a:gd name="connsiteY1" fmla="*/ 281516 h 431783"/>
              <a:gd name="connsiteX2" fmla="*/ 2495022 w 2495022"/>
              <a:gd name="connsiteY2" fmla="*/ 207433 h 431783"/>
              <a:gd name="connsiteX0" fmla="*/ 0 w 2495022"/>
              <a:gd name="connsiteY0" fmla="*/ 175399 h 772083"/>
              <a:gd name="connsiteX1" fmla="*/ 1135592 w 2495022"/>
              <a:gd name="connsiteY1" fmla="*/ 728376 h 772083"/>
              <a:gd name="connsiteX2" fmla="*/ 2495022 w 2495022"/>
              <a:gd name="connsiteY2" fmla="*/ 78560 h 772083"/>
              <a:gd name="connsiteX0" fmla="*/ 0 w 2486555"/>
              <a:gd name="connsiteY0" fmla="*/ 401639 h 957396"/>
              <a:gd name="connsiteX1" fmla="*/ 1135592 w 2486555"/>
              <a:gd name="connsiteY1" fmla="*/ 954616 h 957396"/>
              <a:gd name="connsiteX2" fmla="*/ 2486555 w 2486555"/>
              <a:gd name="connsiteY2" fmla="*/ 0 h 957396"/>
              <a:gd name="connsiteX0" fmla="*/ 0 w 2732089"/>
              <a:gd name="connsiteY0" fmla="*/ 410106 h 957529"/>
              <a:gd name="connsiteX1" fmla="*/ 1381126 w 2732089"/>
              <a:gd name="connsiteY1" fmla="*/ 954616 h 957529"/>
              <a:gd name="connsiteX2" fmla="*/ 2732089 w 2732089"/>
              <a:gd name="connsiteY2" fmla="*/ 0 h 957529"/>
              <a:gd name="connsiteX0" fmla="*/ 0 w 2732089"/>
              <a:gd name="connsiteY0" fmla="*/ 410106 h 971058"/>
              <a:gd name="connsiteX1" fmla="*/ 1381126 w 2732089"/>
              <a:gd name="connsiteY1" fmla="*/ 954616 h 971058"/>
              <a:gd name="connsiteX2" fmla="*/ 2732089 w 2732089"/>
              <a:gd name="connsiteY2" fmla="*/ 0 h 971058"/>
              <a:gd name="connsiteX0" fmla="*/ 0 w 2037822"/>
              <a:gd name="connsiteY0" fmla="*/ 1045106 h 1645895"/>
              <a:gd name="connsiteX1" fmla="*/ 1381126 w 2037822"/>
              <a:gd name="connsiteY1" fmla="*/ 1589616 h 1645895"/>
              <a:gd name="connsiteX2" fmla="*/ 2037822 w 2037822"/>
              <a:gd name="connsiteY2" fmla="*/ 0 h 1645895"/>
              <a:gd name="connsiteX0" fmla="*/ 0 w 2037822"/>
              <a:gd name="connsiteY0" fmla="*/ 1045106 h 1388558"/>
              <a:gd name="connsiteX1" fmla="*/ 1152526 w 2037822"/>
              <a:gd name="connsiteY1" fmla="*/ 1242483 h 1388558"/>
              <a:gd name="connsiteX2" fmla="*/ 2037822 w 2037822"/>
              <a:gd name="connsiteY2" fmla="*/ 0 h 1388558"/>
              <a:gd name="connsiteX0" fmla="*/ 0 w 2037822"/>
              <a:gd name="connsiteY0" fmla="*/ 1045106 h 1426660"/>
              <a:gd name="connsiteX1" fmla="*/ 1152526 w 2037822"/>
              <a:gd name="connsiteY1" fmla="*/ 1242483 h 1426660"/>
              <a:gd name="connsiteX2" fmla="*/ 2037822 w 2037822"/>
              <a:gd name="connsiteY2" fmla="*/ 0 h 1426660"/>
              <a:gd name="connsiteX0" fmla="*/ 0 w 2037822"/>
              <a:gd name="connsiteY0" fmla="*/ 1045106 h 1426660"/>
              <a:gd name="connsiteX1" fmla="*/ 1152526 w 2037822"/>
              <a:gd name="connsiteY1" fmla="*/ 1242483 h 1426660"/>
              <a:gd name="connsiteX2" fmla="*/ 2037822 w 2037822"/>
              <a:gd name="connsiteY2" fmla="*/ 0 h 1426660"/>
              <a:gd name="connsiteX0" fmla="*/ 0 w 5873222"/>
              <a:gd name="connsiteY0" fmla="*/ 0 h 2205224"/>
              <a:gd name="connsiteX1" fmla="*/ 4987926 w 5873222"/>
              <a:gd name="connsiteY1" fmla="*/ 2187044 h 2205224"/>
              <a:gd name="connsiteX2" fmla="*/ 5873222 w 5873222"/>
              <a:gd name="connsiteY2" fmla="*/ 944561 h 2205224"/>
              <a:gd name="connsiteX0" fmla="*/ 0 w 4988341"/>
              <a:gd name="connsiteY0" fmla="*/ 0 h 2194162"/>
              <a:gd name="connsiteX1" fmla="*/ 4987926 w 4988341"/>
              <a:gd name="connsiteY1" fmla="*/ 2187044 h 2194162"/>
              <a:gd name="connsiteX2" fmla="*/ 310622 w 4988341"/>
              <a:gd name="connsiteY2" fmla="*/ 648228 h 2194162"/>
              <a:gd name="connsiteX0" fmla="*/ 0 w 665416"/>
              <a:gd name="connsiteY0" fmla="*/ 0 h 819836"/>
              <a:gd name="connsiteX1" fmla="*/ 661459 w 665416"/>
              <a:gd name="connsiteY1" fmla="*/ 307444 h 819836"/>
              <a:gd name="connsiteX2" fmla="*/ 310622 w 665416"/>
              <a:gd name="connsiteY2" fmla="*/ 648228 h 819836"/>
              <a:gd name="connsiteX0" fmla="*/ 0 w 667059"/>
              <a:gd name="connsiteY0" fmla="*/ 0 h 648228"/>
              <a:gd name="connsiteX1" fmla="*/ 661459 w 667059"/>
              <a:gd name="connsiteY1" fmla="*/ 307444 h 648228"/>
              <a:gd name="connsiteX2" fmla="*/ 310622 w 667059"/>
              <a:gd name="connsiteY2" fmla="*/ 648228 h 648228"/>
              <a:gd name="connsiteX0" fmla="*/ 0 w 676865"/>
              <a:gd name="connsiteY0" fmla="*/ 0 h 648228"/>
              <a:gd name="connsiteX1" fmla="*/ 661459 w 676865"/>
              <a:gd name="connsiteY1" fmla="*/ 307444 h 648228"/>
              <a:gd name="connsiteX2" fmla="*/ 310622 w 676865"/>
              <a:gd name="connsiteY2" fmla="*/ 648228 h 648228"/>
              <a:gd name="connsiteX0" fmla="*/ 0 w 450547"/>
              <a:gd name="connsiteY0" fmla="*/ 0 h 648228"/>
              <a:gd name="connsiteX1" fmla="*/ 415926 w 450547"/>
              <a:gd name="connsiteY1" fmla="*/ 273577 h 648228"/>
              <a:gd name="connsiteX2" fmla="*/ 310622 w 450547"/>
              <a:gd name="connsiteY2" fmla="*/ 648228 h 648228"/>
              <a:gd name="connsiteX0" fmla="*/ 0 w 620021"/>
              <a:gd name="connsiteY0" fmla="*/ 0 h 648228"/>
              <a:gd name="connsiteX1" fmla="*/ 602192 w 620021"/>
              <a:gd name="connsiteY1" fmla="*/ 163510 h 648228"/>
              <a:gd name="connsiteX2" fmla="*/ 310622 w 620021"/>
              <a:gd name="connsiteY2" fmla="*/ 648228 h 648228"/>
              <a:gd name="connsiteX0" fmla="*/ 0 w 607949"/>
              <a:gd name="connsiteY0" fmla="*/ 0 h 622828"/>
              <a:gd name="connsiteX1" fmla="*/ 602192 w 607949"/>
              <a:gd name="connsiteY1" fmla="*/ 163510 h 622828"/>
              <a:gd name="connsiteX2" fmla="*/ 293689 w 607949"/>
              <a:gd name="connsiteY2" fmla="*/ 622828 h 622828"/>
              <a:gd name="connsiteX0" fmla="*/ 476778 w 519063"/>
              <a:gd name="connsiteY0" fmla="*/ 0 h 614361"/>
              <a:gd name="connsiteX1" fmla="*/ 308503 w 519063"/>
              <a:gd name="connsiteY1" fmla="*/ 155043 h 614361"/>
              <a:gd name="connsiteX2" fmla="*/ 0 w 519063"/>
              <a:gd name="connsiteY2" fmla="*/ 614361 h 614361"/>
              <a:gd name="connsiteX0" fmla="*/ 459845 w 504032"/>
              <a:gd name="connsiteY0" fmla="*/ 0 h 631294"/>
              <a:gd name="connsiteX1" fmla="*/ 308503 w 504032"/>
              <a:gd name="connsiteY1" fmla="*/ 171976 h 631294"/>
              <a:gd name="connsiteX2" fmla="*/ 0 w 504032"/>
              <a:gd name="connsiteY2" fmla="*/ 631294 h 631294"/>
              <a:gd name="connsiteX0" fmla="*/ 157052 w 484926"/>
              <a:gd name="connsiteY0" fmla="*/ 0 h 622827"/>
              <a:gd name="connsiteX1" fmla="*/ 5710 w 484926"/>
              <a:gd name="connsiteY1" fmla="*/ 171976 h 622827"/>
              <a:gd name="connsiteX2" fmla="*/ 476140 w 484926"/>
              <a:gd name="connsiteY2" fmla="*/ 622827 h 622827"/>
              <a:gd name="connsiteX0" fmla="*/ 0 w 375309"/>
              <a:gd name="connsiteY0" fmla="*/ 0 h 622827"/>
              <a:gd name="connsiteX1" fmla="*/ 331258 w 375309"/>
              <a:gd name="connsiteY1" fmla="*/ 265110 h 622827"/>
              <a:gd name="connsiteX2" fmla="*/ 319088 w 375309"/>
              <a:gd name="connsiteY2" fmla="*/ 622827 h 622827"/>
              <a:gd name="connsiteX0" fmla="*/ 0 w 413397"/>
              <a:gd name="connsiteY0" fmla="*/ 0 h 622827"/>
              <a:gd name="connsiteX1" fmla="*/ 331258 w 413397"/>
              <a:gd name="connsiteY1" fmla="*/ 265110 h 622827"/>
              <a:gd name="connsiteX2" fmla="*/ 319088 w 413397"/>
              <a:gd name="connsiteY2" fmla="*/ 622827 h 622827"/>
              <a:gd name="connsiteX0" fmla="*/ 0 w 397253"/>
              <a:gd name="connsiteY0" fmla="*/ 0 h 622827"/>
              <a:gd name="connsiteX1" fmla="*/ 331258 w 397253"/>
              <a:gd name="connsiteY1" fmla="*/ 265110 h 622827"/>
              <a:gd name="connsiteX2" fmla="*/ 319088 w 397253"/>
              <a:gd name="connsiteY2" fmla="*/ 622827 h 622827"/>
              <a:gd name="connsiteX0" fmla="*/ 0 w 575212"/>
              <a:gd name="connsiteY0" fmla="*/ 0 h 622827"/>
              <a:gd name="connsiteX1" fmla="*/ 331258 w 575212"/>
              <a:gd name="connsiteY1" fmla="*/ 265110 h 622827"/>
              <a:gd name="connsiteX2" fmla="*/ 319088 w 575212"/>
              <a:gd name="connsiteY2" fmla="*/ 622827 h 622827"/>
              <a:gd name="connsiteX0" fmla="*/ 0 w 502471"/>
              <a:gd name="connsiteY0" fmla="*/ 0 h 622827"/>
              <a:gd name="connsiteX1" fmla="*/ 331258 w 502471"/>
              <a:gd name="connsiteY1" fmla="*/ 265110 h 622827"/>
              <a:gd name="connsiteX2" fmla="*/ 319088 w 502471"/>
              <a:gd name="connsiteY2" fmla="*/ 622827 h 622827"/>
              <a:gd name="connsiteX0" fmla="*/ 0 w 544194"/>
              <a:gd name="connsiteY0" fmla="*/ 0 h 622827"/>
              <a:gd name="connsiteX1" fmla="*/ 431271 w 544194"/>
              <a:gd name="connsiteY1" fmla="*/ 250823 h 622827"/>
              <a:gd name="connsiteX2" fmla="*/ 319088 w 544194"/>
              <a:gd name="connsiteY2" fmla="*/ 622827 h 622827"/>
              <a:gd name="connsiteX0" fmla="*/ 0 w 567891"/>
              <a:gd name="connsiteY0" fmla="*/ 0 h 622827"/>
              <a:gd name="connsiteX1" fmla="*/ 431271 w 567891"/>
              <a:gd name="connsiteY1" fmla="*/ 250823 h 622827"/>
              <a:gd name="connsiteX2" fmla="*/ 319088 w 567891"/>
              <a:gd name="connsiteY2" fmla="*/ 622827 h 622827"/>
              <a:gd name="connsiteX0" fmla="*/ 30 w 567921"/>
              <a:gd name="connsiteY0" fmla="*/ 0 h 622827"/>
              <a:gd name="connsiteX1" fmla="*/ 431301 w 567921"/>
              <a:gd name="connsiteY1" fmla="*/ 250823 h 622827"/>
              <a:gd name="connsiteX2" fmla="*/ 319118 w 567921"/>
              <a:gd name="connsiteY2" fmla="*/ 622827 h 622827"/>
              <a:gd name="connsiteX0" fmla="*/ 22 w 514445"/>
              <a:gd name="connsiteY0" fmla="*/ 0 h 632352"/>
              <a:gd name="connsiteX1" fmla="*/ 421768 w 514445"/>
              <a:gd name="connsiteY1" fmla="*/ 260348 h 632352"/>
              <a:gd name="connsiteX2" fmla="*/ 309585 w 514445"/>
              <a:gd name="connsiteY2" fmla="*/ 632352 h 632352"/>
              <a:gd name="connsiteX0" fmla="*/ 0 w 309563"/>
              <a:gd name="connsiteY0" fmla="*/ 0 h 632352"/>
              <a:gd name="connsiteX1" fmla="*/ 309563 w 309563"/>
              <a:gd name="connsiteY1" fmla="*/ 632352 h 632352"/>
              <a:gd name="connsiteX0" fmla="*/ 0 w 465929"/>
              <a:gd name="connsiteY0" fmla="*/ 0 h 632352"/>
              <a:gd name="connsiteX1" fmla="*/ 465929 w 465929"/>
              <a:gd name="connsiteY1" fmla="*/ 294227 h 632352"/>
              <a:gd name="connsiteX2" fmla="*/ 309563 w 465929"/>
              <a:gd name="connsiteY2" fmla="*/ 632352 h 632352"/>
              <a:gd name="connsiteX0" fmla="*/ 0 w 496430"/>
              <a:gd name="connsiteY0" fmla="*/ 0 h 632352"/>
              <a:gd name="connsiteX1" fmla="*/ 465929 w 496430"/>
              <a:gd name="connsiteY1" fmla="*/ 294227 h 632352"/>
              <a:gd name="connsiteX2" fmla="*/ 309563 w 496430"/>
              <a:gd name="connsiteY2" fmla="*/ 632352 h 632352"/>
              <a:gd name="connsiteX0" fmla="*/ 0 w 496430"/>
              <a:gd name="connsiteY0" fmla="*/ 0 h 632352"/>
              <a:gd name="connsiteX1" fmla="*/ 465929 w 496430"/>
              <a:gd name="connsiteY1" fmla="*/ 294227 h 632352"/>
              <a:gd name="connsiteX2" fmla="*/ 309563 w 496430"/>
              <a:gd name="connsiteY2" fmla="*/ 632352 h 6323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96430" h="632352">
                <a:moveTo>
                  <a:pt x="0" y="0"/>
                </a:moveTo>
                <a:cubicBezTo>
                  <a:pt x="62176" y="123476"/>
                  <a:pt x="361420" y="1418"/>
                  <a:pt x="465929" y="294227"/>
                </a:cubicBezTo>
                <a:cubicBezTo>
                  <a:pt x="574674" y="457735"/>
                  <a:pt x="361685" y="519644"/>
                  <a:pt x="309563" y="632352"/>
                </a:cubicBezTo>
              </a:path>
            </a:pathLst>
          </a:custGeom>
          <a:noFill/>
          <a:ln w="38100" cap="rnd">
            <a:solidFill>
              <a:srgbClr val="FF0000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7" name="Figura a mano libera 476"/>
          <p:cNvSpPr/>
          <p:nvPr/>
        </p:nvSpPr>
        <p:spPr>
          <a:xfrm>
            <a:off x="533005" y="3548784"/>
            <a:ext cx="6504103" cy="2336457"/>
          </a:xfrm>
          <a:custGeom>
            <a:avLst/>
            <a:gdLst>
              <a:gd name="connsiteX0" fmla="*/ 1975359 w 2452773"/>
              <a:gd name="connsiteY0" fmla="*/ 1329810 h 1334572"/>
              <a:gd name="connsiteX1" fmla="*/ 2408747 w 2452773"/>
              <a:gd name="connsiteY1" fmla="*/ 839272 h 1334572"/>
              <a:gd name="connsiteX2" fmla="*/ 1027622 w 2452773"/>
              <a:gd name="connsiteY2" fmla="*/ 1072 h 1334572"/>
              <a:gd name="connsiteX3" fmla="*/ 8447 w 2452773"/>
              <a:gd name="connsiteY3" fmla="*/ 1025010 h 1334572"/>
              <a:gd name="connsiteX4" fmla="*/ 541847 w 2452773"/>
              <a:gd name="connsiteY4" fmla="*/ 1334572 h 1334572"/>
              <a:gd name="connsiteX0" fmla="*/ 1830569 w 2307983"/>
              <a:gd name="connsiteY0" fmla="*/ 1330495 h 1335257"/>
              <a:gd name="connsiteX1" fmla="*/ 2263957 w 2307983"/>
              <a:gd name="connsiteY1" fmla="*/ 839957 h 1335257"/>
              <a:gd name="connsiteX2" fmla="*/ 882832 w 2307983"/>
              <a:gd name="connsiteY2" fmla="*/ 1757 h 1335257"/>
              <a:gd name="connsiteX3" fmla="*/ 11295 w 2307983"/>
              <a:gd name="connsiteY3" fmla="*/ 639933 h 1335257"/>
              <a:gd name="connsiteX4" fmla="*/ 397057 w 2307983"/>
              <a:gd name="connsiteY4" fmla="*/ 1335257 h 1335257"/>
              <a:gd name="connsiteX0" fmla="*/ 1830569 w 2204044"/>
              <a:gd name="connsiteY0" fmla="*/ 1329168 h 1333930"/>
              <a:gd name="connsiteX1" fmla="*/ 2144895 w 2204044"/>
              <a:gd name="connsiteY1" fmla="*/ 552880 h 1333930"/>
              <a:gd name="connsiteX2" fmla="*/ 882832 w 2204044"/>
              <a:gd name="connsiteY2" fmla="*/ 430 h 1333930"/>
              <a:gd name="connsiteX3" fmla="*/ 11295 w 2204044"/>
              <a:gd name="connsiteY3" fmla="*/ 638606 h 1333930"/>
              <a:gd name="connsiteX4" fmla="*/ 397057 w 2204044"/>
              <a:gd name="connsiteY4" fmla="*/ 1333930 h 1333930"/>
              <a:gd name="connsiteX0" fmla="*/ 1842129 w 2197194"/>
              <a:gd name="connsiteY0" fmla="*/ 1362473 h 1367235"/>
              <a:gd name="connsiteX1" fmla="*/ 2156455 w 2197194"/>
              <a:gd name="connsiteY1" fmla="*/ 586185 h 1367235"/>
              <a:gd name="connsiteX2" fmla="*/ 1156329 w 2197194"/>
              <a:gd name="connsiteY2" fmla="*/ 398 h 1367235"/>
              <a:gd name="connsiteX3" fmla="*/ 22855 w 2197194"/>
              <a:gd name="connsiteY3" fmla="*/ 671911 h 1367235"/>
              <a:gd name="connsiteX4" fmla="*/ 408617 w 2197194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23376 w 2185756"/>
              <a:gd name="connsiteY0" fmla="*/ 1362473 h 1367235"/>
              <a:gd name="connsiteX1" fmla="*/ 2137702 w 2185756"/>
              <a:gd name="connsiteY1" fmla="*/ 586185 h 1367235"/>
              <a:gd name="connsiteX2" fmla="*/ 1032801 w 2185756"/>
              <a:gd name="connsiteY2" fmla="*/ 398 h 1367235"/>
              <a:gd name="connsiteX3" fmla="*/ 4102 w 2185756"/>
              <a:gd name="connsiteY3" fmla="*/ 671911 h 1367235"/>
              <a:gd name="connsiteX4" fmla="*/ 389864 w 2185756"/>
              <a:gd name="connsiteY4" fmla="*/ 1367235 h 1367235"/>
              <a:gd name="connsiteX0" fmla="*/ 1298443 w 2140068"/>
              <a:gd name="connsiteY0" fmla="*/ 1354007 h 1367235"/>
              <a:gd name="connsiteX1" fmla="*/ 2137702 w 2140068"/>
              <a:gd name="connsiteY1" fmla="*/ 586185 h 1367235"/>
              <a:gd name="connsiteX2" fmla="*/ 1032801 w 2140068"/>
              <a:gd name="connsiteY2" fmla="*/ 398 h 1367235"/>
              <a:gd name="connsiteX3" fmla="*/ 4102 w 2140068"/>
              <a:gd name="connsiteY3" fmla="*/ 671911 h 1367235"/>
              <a:gd name="connsiteX4" fmla="*/ 389864 w 2140068"/>
              <a:gd name="connsiteY4" fmla="*/ 1367235 h 1367235"/>
              <a:gd name="connsiteX0" fmla="*/ 1305822 w 2150553"/>
              <a:gd name="connsiteY0" fmla="*/ 773740 h 786968"/>
              <a:gd name="connsiteX1" fmla="*/ 2145081 w 2150553"/>
              <a:gd name="connsiteY1" fmla="*/ 5918 h 786968"/>
              <a:gd name="connsiteX2" fmla="*/ 887780 w 2150553"/>
              <a:gd name="connsiteY2" fmla="*/ 402264 h 786968"/>
              <a:gd name="connsiteX3" fmla="*/ 11481 w 2150553"/>
              <a:gd name="connsiteY3" fmla="*/ 91644 h 786968"/>
              <a:gd name="connsiteX4" fmla="*/ 397243 w 2150553"/>
              <a:gd name="connsiteY4" fmla="*/ 786968 h 786968"/>
              <a:gd name="connsiteX0" fmla="*/ 957356 w 1802087"/>
              <a:gd name="connsiteY0" fmla="*/ 774623 h 787851"/>
              <a:gd name="connsiteX1" fmla="*/ 1796615 w 1802087"/>
              <a:gd name="connsiteY1" fmla="*/ 6801 h 787851"/>
              <a:gd name="connsiteX2" fmla="*/ 539314 w 1802087"/>
              <a:gd name="connsiteY2" fmla="*/ 403147 h 787851"/>
              <a:gd name="connsiteX3" fmla="*/ 86348 w 1802087"/>
              <a:gd name="connsiteY3" fmla="*/ 481994 h 787851"/>
              <a:gd name="connsiteX4" fmla="*/ 48777 w 1802087"/>
              <a:gd name="connsiteY4" fmla="*/ 787851 h 787851"/>
              <a:gd name="connsiteX0" fmla="*/ 957356 w 1098324"/>
              <a:gd name="connsiteY0" fmla="*/ 372002 h 385230"/>
              <a:gd name="connsiteX1" fmla="*/ 933015 w 1098324"/>
              <a:gd name="connsiteY1" fmla="*/ 103714 h 385230"/>
              <a:gd name="connsiteX2" fmla="*/ 539314 w 1098324"/>
              <a:gd name="connsiteY2" fmla="*/ 526 h 385230"/>
              <a:gd name="connsiteX3" fmla="*/ 86348 w 1098324"/>
              <a:gd name="connsiteY3" fmla="*/ 79373 h 385230"/>
              <a:gd name="connsiteX4" fmla="*/ 48777 w 1098324"/>
              <a:gd name="connsiteY4" fmla="*/ 385230 h 385230"/>
              <a:gd name="connsiteX0" fmla="*/ 957356 w 1070577"/>
              <a:gd name="connsiteY0" fmla="*/ 380056 h 393284"/>
              <a:gd name="connsiteX1" fmla="*/ 814481 w 1070577"/>
              <a:gd name="connsiteY1" fmla="*/ 44034 h 393284"/>
              <a:gd name="connsiteX2" fmla="*/ 539314 w 1070577"/>
              <a:gd name="connsiteY2" fmla="*/ 8580 h 393284"/>
              <a:gd name="connsiteX3" fmla="*/ 86348 w 1070577"/>
              <a:gd name="connsiteY3" fmla="*/ 87427 h 393284"/>
              <a:gd name="connsiteX4" fmla="*/ 48777 w 1070577"/>
              <a:gd name="connsiteY4" fmla="*/ 393284 h 393284"/>
              <a:gd name="connsiteX0" fmla="*/ 956206 w 1070142"/>
              <a:gd name="connsiteY0" fmla="*/ 448445 h 461673"/>
              <a:gd name="connsiteX1" fmla="*/ 813331 w 1070142"/>
              <a:gd name="connsiteY1" fmla="*/ 112423 h 461673"/>
              <a:gd name="connsiteX2" fmla="*/ 512764 w 1070142"/>
              <a:gd name="connsiteY2" fmla="*/ 769 h 461673"/>
              <a:gd name="connsiteX3" fmla="*/ 85198 w 1070142"/>
              <a:gd name="connsiteY3" fmla="*/ 155816 h 461673"/>
              <a:gd name="connsiteX4" fmla="*/ 47627 w 1070142"/>
              <a:gd name="connsiteY4" fmla="*/ 461673 h 461673"/>
              <a:gd name="connsiteX0" fmla="*/ 959066 w 1073002"/>
              <a:gd name="connsiteY0" fmla="*/ 452477 h 465705"/>
              <a:gd name="connsiteX1" fmla="*/ 816191 w 1073002"/>
              <a:gd name="connsiteY1" fmla="*/ 116455 h 465705"/>
              <a:gd name="connsiteX2" fmla="*/ 515624 w 1073002"/>
              <a:gd name="connsiteY2" fmla="*/ 4801 h 465705"/>
              <a:gd name="connsiteX3" fmla="*/ 79591 w 1073002"/>
              <a:gd name="connsiteY3" fmla="*/ 66714 h 465705"/>
              <a:gd name="connsiteX4" fmla="*/ 50487 w 1073002"/>
              <a:gd name="connsiteY4" fmla="*/ 465705 h 465705"/>
              <a:gd name="connsiteX0" fmla="*/ 840532 w 977795"/>
              <a:gd name="connsiteY0" fmla="*/ 816544 h 816544"/>
              <a:gd name="connsiteX1" fmla="*/ 816191 w 977795"/>
              <a:gd name="connsiteY1" fmla="*/ 116455 h 816544"/>
              <a:gd name="connsiteX2" fmla="*/ 515624 w 977795"/>
              <a:gd name="connsiteY2" fmla="*/ 4801 h 816544"/>
              <a:gd name="connsiteX3" fmla="*/ 79591 w 977795"/>
              <a:gd name="connsiteY3" fmla="*/ 66714 h 816544"/>
              <a:gd name="connsiteX4" fmla="*/ 50487 w 977795"/>
              <a:gd name="connsiteY4" fmla="*/ 465705 h 816544"/>
              <a:gd name="connsiteX0" fmla="*/ 840532 w 928951"/>
              <a:gd name="connsiteY0" fmla="*/ 816544 h 816544"/>
              <a:gd name="connsiteX1" fmla="*/ 816191 w 928951"/>
              <a:gd name="connsiteY1" fmla="*/ 116455 h 816544"/>
              <a:gd name="connsiteX2" fmla="*/ 515624 w 928951"/>
              <a:gd name="connsiteY2" fmla="*/ 4801 h 816544"/>
              <a:gd name="connsiteX3" fmla="*/ 79591 w 928951"/>
              <a:gd name="connsiteY3" fmla="*/ 66714 h 816544"/>
              <a:gd name="connsiteX4" fmla="*/ 50487 w 928951"/>
              <a:gd name="connsiteY4" fmla="*/ 465705 h 816544"/>
              <a:gd name="connsiteX0" fmla="*/ 933665 w 1003847"/>
              <a:gd name="connsiteY0" fmla="*/ 452478 h 465705"/>
              <a:gd name="connsiteX1" fmla="*/ 816191 w 1003847"/>
              <a:gd name="connsiteY1" fmla="*/ 116455 h 465705"/>
              <a:gd name="connsiteX2" fmla="*/ 515624 w 1003847"/>
              <a:gd name="connsiteY2" fmla="*/ 4801 h 465705"/>
              <a:gd name="connsiteX3" fmla="*/ 79591 w 1003847"/>
              <a:gd name="connsiteY3" fmla="*/ 66714 h 465705"/>
              <a:gd name="connsiteX4" fmla="*/ 50487 w 1003847"/>
              <a:gd name="connsiteY4" fmla="*/ 465705 h 465705"/>
              <a:gd name="connsiteX0" fmla="*/ 950599 w 1018228"/>
              <a:gd name="connsiteY0" fmla="*/ 460945 h 465705"/>
              <a:gd name="connsiteX1" fmla="*/ 816191 w 1018228"/>
              <a:gd name="connsiteY1" fmla="*/ 116455 h 465705"/>
              <a:gd name="connsiteX2" fmla="*/ 515624 w 1018228"/>
              <a:gd name="connsiteY2" fmla="*/ 4801 h 465705"/>
              <a:gd name="connsiteX3" fmla="*/ 79591 w 1018228"/>
              <a:gd name="connsiteY3" fmla="*/ 66714 h 465705"/>
              <a:gd name="connsiteX4" fmla="*/ 50487 w 1018228"/>
              <a:gd name="connsiteY4" fmla="*/ 465705 h 465705"/>
              <a:gd name="connsiteX0" fmla="*/ 950599 w 1043595"/>
              <a:gd name="connsiteY0" fmla="*/ 457848 h 462608"/>
              <a:gd name="connsiteX1" fmla="*/ 926257 w 1043595"/>
              <a:gd name="connsiteY1" fmla="*/ 71025 h 462608"/>
              <a:gd name="connsiteX2" fmla="*/ 515624 w 1043595"/>
              <a:gd name="connsiteY2" fmla="*/ 1704 h 462608"/>
              <a:gd name="connsiteX3" fmla="*/ 79591 w 1043595"/>
              <a:gd name="connsiteY3" fmla="*/ 63617 h 462608"/>
              <a:gd name="connsiteX4" fmla="*/ 50487 w 1043595"/>
              <a:gd name="connsiteY4" fmla="*/ 462608 h 462608"/>
              <a:gd name="connsiteX0" fmla="*/ 928406 w 1021402"/>
              <a:gd name="connsiteY0" fmla="*/ 457385 h 462145"/>
              <a:gd name="connsiteX1" fmla="*/ 904064 w 1021402"/>
              <a:gd name="connsiteY1" fmla="*/ 70562 h 462145"/>
              <a:gd name="connsiteX2" fmla="*/ 493431 w 1021402"/>
              <a:gd name="connsiteY2" fmla="*/ 1241 h 462145"/>
              <a:gd name="connsiteX3" fmla="*/ 158998 w 1021402"/>
              <a:gd name="connsiteY3" fmla="*/ 88554 h 462145"/>
              <a:gd name="connsiteX4" fmla="*/ 28294 w 1021402"/>
              <a:gd name="connsiteY4" fmla="*/ 462145 h 462145"/>
              <a:gd name="connsiteX0" fmla="*/ 928572 w 1021205"/>
              <a:gd name="connsiteY0" fmla="*/ 498671 h 503431"/>
              <a:gd name="connsiteX1" fmla="*/ 904230 w 1021205"/>
              <a:gd name="connsiteY1" fmla="*/ 111848 h 503431"/>
              <a:gd name="connsiteX2" fmla="*/ 502064 w 1021205"/>
              <a:gd name="connsiteY2" fmla="*/ 193 h 503431"/>
              <a:gd name="connsiteX3" fmla="*/ 159164 w 1021205"/>
              <a:gd name="connsiteY3" fmla="*/ 129840 h 503431"/>
              <a:gd name="connsiteX4" fmla="*/ 28460 w 1021205"/>
              <a:gd name="connsiteY4" fmla="*/ 503431 h 503431"/>
              <a:gd name="connsiteX0" fmla="*/ 928572 w 1002246"/>
              <a:gd name="connsiteY0" fmla="*/ 498479 h 503239"/>
              <a:gd name="connsiteX1" fmla="*/ 828030 w 1002246"/>
              <a:gd name="connsiteY1" fmla="*/ 128589 h 503239"/>
              <a:gd name="connsiteX2" fmla="*/ 502064 w 1002246"/>
              <a:gd name="connsiteY2" fmla="*/ 1 h 503239"/>
              <a:gd name="connsiteX3" fmla="*/ 159164 w 1002246"/>
              <a:gd name="connsiteY3" fmla="*/ 129648 h 503239"/>
              <a:gd name="connsiteX4" fmla="*/ 28460 w 1002246"/>
              <a:gd name="connsiteY4" fmla="*/ 503239 h 503239"/>
              <a:gd name="connsiteX0" fmla="*/ 928572 w 999339"/>
              <a:gd name="connsiteY0" fmla="*/ 498479 h 503239"/>
              <a:gd name="connsiteX1" fmla="*/ 828030 w 999339"/>
              <a:gd name="connsiteY1" fmla="*/ 128589 h 503239"/>
              <a:gd name="connsiteX2" fmla="*/ 502064 w 999339"/>
              <a:gd name="connsiteY2" fmla="*/ 1 h 503239"/>
              <a:gd name="connsiteX3" fmla="*/ 159164 w 999339"/>
              <a:gd name="connsiteY3" fmla="*/ 129648 h 503239"/>
              <a:gd name="connsiteX4" fmla="*/ 28460 w 999339"/>
              <a:gd name="connsiteY4" fmla="*/ 503239 h 503239"/>
              <a:gd name="connsiteX0" fmla="*/ 928572 w 1016991"/>
              <a:gd name="connsiteY0" fmla="*/ 504411 h 509171"/>
              <a:gd name="connsiteX1" fmla="*/ 904230 w 1016991"/>
              <a:gd name="connsiteY1" fmla="*/ 83721 h 509171"/>
              <a:gd name="connsiteX2" fmla="*/ 502064 w 1016991"/>
              <a:gd name="connsiteY2" fmla="*/ 5933 h 509171"/>
              <a:gd name="connsiteX3" fmla="*/ 159164 w 1016991"/>
              <a:gd name="connsiteY3" fmla="*/ 135580 h 509171"/>
              <a:gd name="connsiteX4" fmla="*/ 28460 w 1016991"/>
              <a:gd name="connsiteY4" fmla="*/ 509171 h 509171"/>
              <a:gd name="connsiteX0" fmla="*/ 928572 w 1040623"/>
              <a:gd name="connsiteY0" fmla="*/ 506312 h 511072"/>
              <a:gd name="connsiteX1" fmla="*/ 904230 w 1040623"/>
              <a:gd name="connsiteY1" fmla="*/ 85622 h 511072"/>
              <a:gd name="connsiteX2" fmla="*/ 502064 w 1040623"/>
              <a:gd name="connsiteY2" fmla="*/ 7834 h 511072"/>
              <a:gd name="connsiteX3" fmla="*/ 159164 w 1040623"/>
              <a:gd name="connsiteY3" fmla="*/ 137481 h 511072"/>
              <a:gd name="connsiteX4" fmla="*/ 28460 w 1040623"/>
              <a:gd name="connsiteY4" fmla="*/ 511072 h 511072"/>
              <a:gd name="connsiteX0" fmla="*/ 928572 w 1032873"/>
              <a:gd name="connsiteY0" fmla="*/ 525737 h 530497"/>
              <a:gd name="connsiteX1" fmla="*/ 904230 w 1032873"/>
              <a:gd name="connsiteY1" fmla="*/ 105047 h 530497"/>
              <a:gd name="connsiteX2" fmla="*/ 502064 w 1032873"/>
              <a:gd name="connsiteY2" fmla="*/ 27259 h 530497"/>
              <a:gd name="connsiteX3" fmla="*/ 159164 w 1032873"/>
              <a:gd name="connsiteY3" fmla="*/ 156906 h 530497"/>
              <a:gd name="connsiteX4" fmla="*/ 28460 w 1032873"/>
              <a:gd name="connsiteY4" fmla="*/ 530497 h 530497"/>
              <a:gd name="connsiteX0" fmla="*/ 928241 w 1021602"/>
              <a:gd name="connsiteY0" fmla="*/ 550313 h 555073"/>
              <a:gd name="connsiteX1" fmla="*/ 903899 w 1021602"/>
              <a:gd name="connsiteY1" fmla="*/ 129623 h 555073"/>
              <a:gd name="connsiteX2" fmla="*/ 484799 w 1021602"/>
              <a:gd name="connsiteY2" fmla="*/ 1035 h 555073"/>
              <a:gd name="connsiteX3" fmla="*/ 158833 w 1021602"/>
              <a:gd name="connsiteY3" fmla="*/ 181482 h 555073"/>
              <a:gd name="connsiteX4" fmla="*/ 28129 w 1021602"/>
              <a:gd name="connsiteY4" fmla="*/ 555073 h 555073"/>
              <a:gd name="connsiteX0" fmla="*/ 932680 w 1026041"/>
              <a:gd name="connsiteY0" fmla="*/ 550313 h 555073"/>
              <a:gd name="connsiteX1" fmla="*/ 908338 w 1026041"/>
              <a:gd name="connsiteY1" fmla="*/ 129623 h 555073"/>
              <a:gd name="connsiteX2" fmla="*/ 489238 w 1026041"/>
              <a:gd name="connsiteY2" fmla="*/ 1035 h 555073"/>
              <a:gd name="connsiteX3" fmla="*/ 163272 w 1026041"/>
              <a:gd name="connsiteY3" fmla="*/ 181482 h 555073"/>
              <a:gd name="connsiteX4" fmla="*/ 32568 w 1026041"/>
              <a:gd name="connsiteY4" fmla="*/ 555073 h 555073"/>
              <a:gd name="connsiteX0" fmla="*/ 1275779 w 1369140"/>
              <a:gd name="connsiteY0" fmla="*/ 550313 h 550313"/>
              <a:gd name="connsiteX1" fmla="*/ 1251437 w 1369140"/>
              <a:gd name="connsiteY1" fmla="*/ 129623 h 550313"/>
              <a:gd name="connsiteX2" fmla="*/ 832337 w 1369140"/>
              <a:gd name="connsiteY2" fmla="*/ 1035 h 550313"/>
              <a:gd name="connsiteX3" fmla="*/ 506371 w 1369140"/>
              <a:gd name="connsiteY3" fmla="*/ 181482 h 550313"/>
              <a:gd name="connsiteX4" fmla="*/ 11600 w 1369140"/>
              <a:gd name="connsiteY4" fmla="*/ 131740 h 550313"/>
              <a:gd name="connsiteX0" fmla="*/ 1367387 w 1460748"/>
              <a:gd name="connsiteY0" fmla="*/ 550313 h 550313"/>
              <a:gd name="connsiteX1" fmla="*/ 1343045 w 1460748"/>
              <a:gd name="connsiteY1" fmla="*/ 129623 h 550313"/>
              <a:gd name="connsiteX2" fmla="*/ 923945 w 1460748"/>
              <a:gd name="connsiteY2" fmla="*/ 1035 h 550313"/>
              <a:gd name="connsiteX3" fmla="*/ 597979 w 1460748"/>
              <a:gd name="connsiteY3" fmla="*/ 181482 h 550313"/>
              <a:gd name="connsiteX4" fmla="*/ 10075 w 1460748"/>
              <a:gd name="connsiteY4" fmla="*/ 64007 h 550313"/>
              <a:gd name="connsiteX0" fmla="*/ 1087987 w 1347609"/>
              <a:gd name="connsiteY0" fmla="*/ 2297180 h 2297180"/>
              <a:gd name="connsiteX1" fmla="*/ 1343045 w 1347609"/>
              <a:gd name="connsiteY1" fmla="*/ 208557 h 2297180"/>
              <a:gd name="connsiteX2" fmla="*/ 923945 w 1347609"/>
              <a:gd name="connsiteY2" fmla="*/ 79969 h 2297180"/>
              <a:gd name="connsiteX3" fmla="*/ 597979 w 1347609"/>
              <a:gd name="connsiteY3" fmla="*/ 260416 h 2297180"/>
              <a:gd name="connsiteX4" fmla="*/ 10075 w 1347609"/>
              <a:gd name="connsiteY4" fmla="*/ 142941 h 2297180"/>
              <a:gd name="connsiteX0" fmla="*/ 1087987 w 1365745"/>
              <a:gd name="connsiteY0" fmla="*/ 2225062 h 2225062"/>
              <a:gd name="connsiteX1" fmla="*/ 1343045 w 1365745"/>
              <a:gd name="connsiteY1" fmla="*/ 136439 h 2225062"/>
              <a:gd name="connsiteX2" fmla="*/ 597979 w 1365745"/>
              <a:gd name="connsiteY2" fmla="*/ 188298 h 2225062"/>
              <a:gd name="connsiteX3" fmla="*/ 10075 w 1365745"/>
              <a:gd name="connsiteY3" fmla="*/ 70823 h 2225062"/>
              <a:gd name="connsiteX0" fmla="*/ 1089342 w 1382517"/>
              <a:gd name="connsiteY0" fmla="*/ 2169795 h 2169795"/>
              <a:gd name="connsiteX1" fmla="*/ 1361334 w 1382517"/>
              <a:gd name="connsiteY1" fmla="*/ 580706 h 2169795"/>
              <a:gd name="connsiteX2" fmla="*/ 599334 w 1382517"/>
              <a:gd name="connsiteY2" fmla="*/ 133031 h 2169795"/>
              <a:gd name="connsiteX3" fmla="*/ 11430 w 1382517"/>
              <a:gd name="connsiteY3" fmla="*/ 15556 h 2169795"/>
              <a:gd name="connsiteX0" fmla="*/ 852275 w 1364688"/>
              <a:gd name="connsiteY0" fmla="*/ 1695662 h 1695662"/>
              <a:gd name="connsiteX1" fmla="*/ 1361334 w 1364688"/>
              <a:gd name="connsiteY1" fmla="*/ 580706 h 1695662"/>
              <a:gd name="connsiteX2" fmla="*/ 599334 w 1364688"/>
              <a:gd name="connsiteY2" fmla="*/ 133031 h 1695662"/>
              <a:gd name="connsiteX3" fmla="*/ 11430 w 1364688"/>
              <a:gd name="connsiteY3" fmla="*/ 15556 h 1695662"/>
              <a:gd name="connsiteX0" fmla="*/ 851270 w 1060763"/>
              <a:gd name="connsiteY0" fmla="*/ 1695501 h 1695501"/>
              <a:gd name="connsiteX1" fmla="*/ 1047062 w 1060763"/>
              <a:gd name="connsiteY1" fmla="*/ 572079 h 1695501"/>
              <a:gd name="connsiteX2" fmla="*/ 598329 w 1060763"/>
              <a:gd name="connsiteY2" fmla="*/ 132870 h 1695501"/>
              <a:gd name="connsiteX3" fmla="*/ 10425 w 1060763"/>
              <a:gd name="connsiteY3" fmla="*/ 15395 h 1695501"/>
              <a:gd name="connsiteX0" fmla="*/ 854474 w 1073145"/>
              <a:gd name="connsiteY0" fmla="*/ 1716955 h 1716955"/>
              <a:gd name="connsiteX1" fmla="*/ 1050266 w 1073145"/>
              <a:gd name="connsiteY1" fmla="*/ 593533 h 1716955"/>
              <a:gd name="connsiteX2" fmla="*/ 466066 w 1073145"/>
              <a:gd name="connsiteY2" fmla="*/ 69657 h 1716955"/>
              <a:gd name="connsiteX3" fmla="*/ 13629 w 1073145"/>
              <a:gd name="connsiteY3" fmla="*/ 36849 h 1716955"/>
              <a:gd name="connsiteX0" fmla="*/ 865069 w 1083740"/>
              <a:gd name="connsiteY0" fmla="*/ 1746462 h 1746462"/>
              <a:gd name="connsiteX1" fmla="*/ 1060861 w 1083740"/>
              <a:gd name="connsiteY1" fmla="*/ 623040 h 1746462"/>
              <a:gd name="connsiteX2" fmla="*/ 476661 w 1083740"/>
              <a:gd name="connsiteY2" fmla="*/ 99164 h 1746462"/>
              <a:gd name="connsiteX3" fmla="*/ 24224 w 1083740"/>
              <a:gd name="connsiteY3" fmla="*/ 66356 h 1746462"/>
              <a:gd name="connsiteX0" fmla="*/ 840845 w 1059516"/>
              <a:gd name="connsiteY0" fmla="*/ 1682721 h 1682721"/>
              <a:gd name="connsiteX1" fmla="*/ 1036637 w 1059516"/>
              <a:gd name="connsiteY1" fmla="*/ 559299 h 1682721"/>
              <a:gd name="connsiteX2" fmla="*/ 452437 w 1059516"/>
              <a:gd name="connsiteY2" fmla="*/ 35423 h 1682721"/>
              <a:gd name="connsiteX3" fmla="*/ 0 w 1059516"/>
              <a:gd name="connsiteY3" fmla="*/ 2615 h 1682721"/>
              <a:gd name="connsiteX0" fmla="*/ 840845 w 1064224"/>
              <a:gd name="connsiteY0" fmla="*/ 1680106 h 1680106"/>
              <a:gd name="connsiteX1" fmla="*/ 1036637 w 1064224"/>
              <a:gd name="connsiteY1" fmla="*/ 556684 h 1680106"/>
              <a:gd name="connsiteX2" fmla="*/ 384703 w 1064224"/>
              <a:gd name="connsiteY2" fmla="*/ 447675 h 1680106"/>
              <a:gd name="connsiteX3" fmla="*/ 0 w 1064224"/>
              <a:gd name="connsiteY3" fmla="*/ 0 h 1680106"/>
              <a:gd name="connsiteX0" fmla="*/ 840845 w 1064224"/>
              <a:gd name="connsiteY0" fmla="*/ 1680106 h 1680106"/>
              <a:gd name="connsiteX1" fmla="*/ 1036637 w 1064224"/>
              <a:gd name="connsiteY1" fmla="*/ 556684 h 1680106"/>
              <a:gd name="connsiteX2" fmla="*/ 384703 w 1064224"/>
              <a:gd name="connsiteY2" fmla="*/ 447675 h 1680106"/>
              <a:gd name="connsiteX3" fmla="*/ 0 w 1064224"/>
              <a:gd name="connsiteY3" fmla="*/ 0 h 1680106"/>
              <a:gd name="connsiteX0" fmla="*/ 840845 w 1091660"/>
              <a:gd name="connsiteY0" fmla="*/ 1680106 h 1680106"/>
              <a:gd name="connsiteX1" fmla="*/ 1036637 w 1091660"/>
              <a:gd name="connsiteY1" fmla="*/ 556684 h 1680106"/>
              <a:gd name="connsiteX2" fmla="*/ 0 w 1091660"/>
              <a:gd name="connsiteY2" fmla="*/ 0 h 1680106"/>
              <a:gd name="connsiteX0" fmla="*/ 840845 w 928426"/>
              <a:gd name="connsiteY0" fmla="*/ 1680106 h 1680106"/>
              <a:gd name="connsiteX1" fmla="*/ 740303 w 928426"/>
              <a:gd name="connsiteY1" fmla="*/ 463551 h 1680106"/>
              <a:gd name="connsiteX2" fmla="*/ 0 w 928426"/>
              <a:gd name="connsiteY2" fmla="*/ 0 h 1680106"/>
              <a:gd name="connsiteX0" fmla="*/ 840845 w 938721"/>
              <a:gd name="connsiteY0" fmla="*/ 1680106 h 1680106"/>
              <a:gd name="connsiteX1" fmla="*/ 740303 w 938721"/>
              <a:gd name="connsiteY1" fmla="*/ 463551 h 1680106"/>
              <a:gd name="connsiteX2" fmla="*/ 0 w 938721"/>
              <a:gd name="connsiteY2" fmla="*/ 0 h 1680106"/>
              <a:gd name="connsiteX0" fmla="*/ 815445 w 909168"/>
              <a:gd name="connsiteY0" fmla="*/ 1722440 h 1722440"/>
              <a:gd name="connsiteX1" fmla="*/ 740303 w 909168"/>
              <a:gd name="connsiteY1" fmla="*/ 463551 h 1722440"/>
              <a:gd name="connsiteX2" fmla="*/ 0 w 909168"/>
              <a:gd name="connsiteY2" fmla="*/ 0 h 1722440"/>
              <a:gd name="connsiteX0" fmla="*/ 815445 w 935396"/>
              <a:gd name="connsiteY0" fmla="*/ 1722440 h 1722440"/>
              <a:gd name="connsiteX1" fmla="*/ 740303 w 935396"/>
              <a:gd name="connsiteY1" fmla="*/ 463551 h 1722440"/>
              <a:gd name="connsiteX2" fmla="*/ 0 w 935396"/>
              <a:gd name="connsiteY2" fmla="*/ 0 h 1722440"/>
              <a:gd name="connsiteX0" fmla="*/ 0 w 771563"/>
              <a:gd name="connsiteY0" fmla="*/ 1426107 h 1426107"/>
              <a:gd name="connsiteX1" fmla="*/ 771525 w 771563"/>
              <a:gd name="connsiteY1" fmla="*/ 463551 h 1426107"/>
              <a:gd name="connsiteX2" fmla="*/ 31222 w 771563"/>
              <a:gd name="connsiteY2" fmla="*/ 0 h 1426107"/>
              <a:gd name="connsiteX0" fmla="*/ 0 w 1448138"/>
              <a:gd name="connsiteY0" fmla="*/ 1180573 h 1180573"/>
              <a:gd name="connsiteX1" fmla="*/ 771525 w 1448138"/>
              <a:gd name="connsiteY1" fmla="*/ 218017 h 1180573"/>
              <a:gd name="connsiteX2" fmla="*/ 1402822 w 1448138"/>
              <a:gd name="connsiteY2" fmla="*/ 0 h 1180573"/>
              <a:gd name="connsiteX0" fmla="*/ 0 w 1402822"/>
              <a:gd name="connsiteY0" fmla="*/ 1180573 h 1180573"/>
              <a:gd name="connsiteX1" fmla="*/ 771525 w 1402822"/>
              <a:gd name="connsiteY1" fmla="*/ 218017 h 1180573"/>
              <a:gd name="connsiteX2" fmla="*/ 1402822 w 1402822"/>
              <a:gd name="connsiteY2" fmla="*/ 0 h 1180573"/>
              <a:gd name="connsiteX0" fmla="*/ 0 w 2495022"/>
              <a:gd name="connsiteY0" fmla="*/ 213420 h 338246"/>
              <a:gd name="connsiteX1" fmla="*/ 1863725 w 2495022"/>
              <a:gd name="connsiteY1" fmla="*/ 334598 h 338246"/>
              <a:gd name="connsiteX2" fmla="*/ 2495022 w 2495022"/>
              <a:gd name="connsiteY2" fmla="*/ 116581 h 338246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42732 h 289716"/>
              <a:gd name="connsiteX1" fmla="*/ 1355725 w 2495022"/>
              <a:gd name="connsiteY1" fmla="*/ 219976 h 289716"/>
              <a:gd name="connsiteX2" fmla="*/ 2495022 w 2495022"/>
              <a:gd name="connsiteY2" fmla="*/ 145893 h 289716"/>
              <a:gd name="connsiteX0" fmla="*/ 0 w 2495022"/>
              <a:gd name="connsiteY0" fmla="*/ 304272 h 431783"/>
              <a:gd name="connsiteX1" fmla="*/ 1355725 w 2495022"/>
              <a:gd name="connsiteY1" fmla="*/ 281516 h 431783"/>
              <a:gd name="connsiteX2" fmla="*/ 2495022 w 2495022"/>
              <a:gd name="connsiteY2" fmla="*/ 207433 h 431783"/>
              <a:gd name="connsiteX0" fmla="*/ 0 w 2495022"/>
              <a:gd name="connsiteY0" fmla="*/ 175399 h 772083"/>
              <a:gd name="connsiteX1" fmla="*/ 1135592 w 2495022"/>
              <a:gd name="connsiteY1" fmla="*/ 728376 h 772083"/>
              <a:gd name="connsiteX2" fmla="*/ 2495022 w 2495022"/>
              <a:gd name="connsiteY2" fmla="*/ 78560 h 772083"/>
              <a:gd name="connsiteX0" fmla="*/ 0 w 2486555"/>
              <a:gd name="connsiteY0" fmla="*/ 401639 h 957396"/>
              <a:gd name="connsiteX1" fmla="*/ 1135592 w 2486555"/>
              <a:gd name="connsiteY1" fmla="*/ 954616 h 957396"/>
              <a:gd name="connsiteX2" fmla="*/ 2486555 w 2486555"/>
              <a:gd name="connsiteY2" fmla="*/ 0 h 957396"/>
              <a:gd name="connsiteX0" fmla="*/ 0 w 2732089"/>
              <a:gd name="connsiteY0" fmla="*/ 410106 h 957529"/>
              <a:gd name="connsiteX1" fmla="*/ 1381126 w 2732089"/>
              <a:gd name="connsiteY1" fmla="*/ 954616 h 957529"/>
              <a:gd name="connsiteX2" fmla="*/ 2732089 w 2732089"/>
              <a:gd name="connsiteY2" fmla="*/ 0 h 957529"/>
              <a:gd name="connsiteX0" fmla="*/ 0 w 2732089"/>
              <a:gd name="connsiteY0" fmla="*/ 410106 h 971058"/>
              <a:gd name="connsiteX1" fmla="*/ 1381126 w 2732089"/>
              <a:gd name="connsiteY1" fmla="*/ 954616 h 971058"/>
              <a:gd name="connsiteX2" fmla="*/ 2732089 w 2732089"/>
              <a:gd name="connsiteY2" fmla="*/ 0 h 971058"/>
              <a:gd name="connsiteX0" fmla="*/ 0 w 2037822"/>
              <a:gd name="connsiteY0" fmla="*/ 1045106 h 1645895"/>
              <a:gd name="connsiteX1" fmla="*/ 1381126 w 2037822"/>
              <a:gd name="connsiteY1" fmla="*/ 1589616 h 1645895"/>
              <a:gd name="connsiteX2" fmla="*/ 2037822 w 2037822"/>
              <a:gd name="connsiteY2" fmla="*/ 0 h 1645895"/>
              <a:gd name="connsiteX0" fmla="*/ 0 w 2037822"/>
              <a:gd name="connsiteY0" fmla="*/ 1045106 h 1388558"/>
              <a:gd name="connsiteX1" fmla="*/ 1152526 w 2037822"/>
              <a:gd name="connsiteY1" fmla="*/ 1242483 h 1388558"/>
              <a:gd name="connsiteX2" fmla="*/ 2037822 w 2037822"/>
              <a:gd name="connsiteY2" fmla="*/ 0 h 1388558"/>
              <a:gd name="connsiteX0" fmla="*/ 0 w 2037822"/>
              <a:gd name="connsiteY0" fmla="*/ 1045106 h 1426660"/>
              <a:gd name="connsiteX1" fmla="*/ 1152526 w 2037822"/>
              <a:gd name="connsiteY1" fmla="*/ 1242483 h 1426660"/>
              <a:gd name="connsiteX2" fmla="*/ 2037822 w 2037822"/>
              <a:gd name="connsiteY2" fmla="*/ 0 h 1426660"/>
              <a:gd name="connsiteX0" fmla="*/ 0 w 2037822"/>
              <a:gd name="connsiteY0" fmla="*/ 1045106 h 1426660"/>
              <a:gd name="connsiteX1" fmla="*/ 1152526 w 2037822"/>
              <a:gd name="connsiteY1" fmla="*/ 1242483 h 1426660"/>
              <a:gd name="connsiteX2" fmla="*/ 2037822 w 2037822"/>
              <a:gd name="connsiteY2" fmla="*/ 0 h 1426660"/>
              <a:gd name="connsiteX0" fmla="*/ 0 w 5873222"/>
              <a:gd name="connsiteY0" fmla="*/ 0 h 2205224"/>
              <a:gd name="connsiteX1" fmla="*/ 4987926 w 5873222"/>
              <a:gd name="connsiteY1" fmla="*/ 2187044 h 2205224"/>
              <a:gd name="connsiteX2" fmla="*/ 5873222 w 5873222"/>
              <a:gd name="connsiteY2" fmla="*/ 944561 h 2205224"/>
              <a:gd name="connsiteX0" fmla="*/ 0 w 4988341"/>
              <a:gd name="connsiteY0" fmla="*/ 0 h 2194162"/>
              <a:gd name="connsiteX1" fmla="*/ 4987926 w 4988341"/>
              <a:gd name="connsiteY1" fmla="*/ 2187044 h 2194162"/>
              <a:gd name="connsiteX2" fmla="*/ 310622 w 4988341"/>
              <a:gd name="connsiteY2" fmla="*/ 648228 h 2194162"/>
              <a:gd name="connsiteX0" fmla="*/ 0 w 665416"/>
              <a:gd name="connsiteY0" fmla="*/ 0 h 819836"/>
              <a:gd name="connsiteX1" fmla="*/ 661459 w 665416"/>
              <a:gd name="connsiteY1" fmla="*/ 307444 h 819836"/>
              <a:gd name="connsiteX2" fmla="*/ 310622 w 665416"/>
              <a:gd name="connsiteY2" fmla="*/ 648228 h 819836"/>
              <a:gd name="connsiteX0" fmla="*/ 0 w 667059"/>
              <a:gd name="connsiteY0" fmla="*/ 0 h 648228"/>
              <a:gd name="connsiteX1" fmla="*/ 661459 w 667059"/>
              <a:gd name="connsiteY1" fmla="*/ 307444 h 648228"/>
              <a:gd name="connsiteX2" fmla="*/ 310622 w 667059"/>
              <a:gd name="connsiteY2" fmla="*/ 648228 h 648228"/>
              <a:gd name="connsiteX0" fmla="*/ 0 w 676865"/>
              <a:gd name="connsiteY0" fmla="*/ 0 h 648228"/>
              <a:gd name="connsiteX1" fmla="*/ 661459 w 676865"/>
              <a:gd name="connsiteY1" fmla="*/ 307444 h 648228"/>
              <a:gd name="connsiteX2" fmla="*/ 310622 w 676865"/>
              <a:gd name="connsiteY2" fmla="*/ 648228 h 648228"/>
              <a:gd name="connsiteX0" fmla="*/ 0 w 450547"/>
              <a:gd name="connsiteY0" fmla="*/ 0 h 648228"/>
              <a:gd name="connsiteX1" fmla="*/ 415926 w 450547"/>
              <a:gd name="connsiteY1" fmla="*/ 273577 h 648228"/>
              <a:gd name="connsiteX2" fmla="*/ 310622 w 450547"/>
              <a:gd name="connsiteY2" fmla="*/ 648228 h 648228"/>
              <a:gd name="connsiteX0" fmla="*/ 0 w 620021"/>
              <a:gd name="connsiteY0" fmla="*/ 0 h 648228"/>
              <a:gd name="connsiteX1" fmla="*/ 602192 w 620021"/>
              <a:gd name="connsiteY1" fmla="*/ 163510 h 648228"/>
              <a:gd name="connsiteX2" fmla="*/ 310622 w 620021"/>
              <a:gd name="connsiteY2" fmla="*/ 648228 h 648228"/>
              <a:gd name="connsiteX0" fmla="*/ 0 w 607949"/>
              <a:gd name="connsiteY0" fmla="*/ 0 h 622828"/>
              <a:gd name="connsiteX1" fmla="*/ 602192 w 607949"/>
              <a:gd name="connsiteY1" fmla="*/ 163510 h 622828"/>
              <a:gd name="connsiteX2" fmla="*/ 293689 w 607949"/>
              <a:gd name="connsiteY2" fmla="*/ 622828 h 622828"/>
              <a:gd name="connsiteX0" fmla="*/ 476778 w 519063"/>
              <a:gd name="connsiteY0" fmla="*/ 0 h 614361"/>
              <a:gd name="connsiteX1" fmla="*/ 308503 w 519063"/>
              <a:gd name="connsiteY1" fmla="*/ 155043 h 614361"/>
              <a:gd name="connsiteX2" fmla="*/ 0 w 519063"/>
              <a:gd name="connsiteY2" fmla="*/ 614361 h 614361"/>
              <a:gd name="connsiteX0" fmla="*/ 459845 w 504032"/>
              <a:gd name="connsiteY0" fmla="*/ 0 h 631294"/>
              <a:gd name="connsiteX1" fmla="*/ 308503 w 504032"/>
              <a:gd name="connsiteY1" fmla="*/ 171976 h 631294"/>
              <a:gd name="connsiteX2" fmla="*/ 0 w 504032"/>
              <a:gd name="connsiteY2" fmla="*/ 631294 h 631294"/>
              <a:gd name="connsiteX0" fmla="*/ 157052 w 484926"/>
              <a:gd name="connsiteY0" fmla="*/ 0 h 622827"/>
              <a:gd name="connsiteX1" fmla="*/ 5710 w 484926"/>
              <a:gd name="connsiteY1" fmla="*/ 171976 h 622827"/>
              <a:gd name="connsiteX2" fmla="*/ 476140 w 484926"/>
              <a:gd name="connsiteY2" fmla="*/ 622827 h 622827"/>
              <a:gd name="connsiteX0" fmla="*/ 0 w 375309"/>
              <a:gd name="connsiteY0" fmla="*/ 0 h 622827"/>
              <a:gd name="connsiteX1" fmla="*/ 331258 w 375309"/>
              <a:gd name="connsiteY1" fmla="*/ 265110 h 622827"/>
              <a:gd name="connsiteX2" fmla="*/ 319088 w 375309"/>
              <a:gd name="connsiteY2" fmla="*/ 622827 h 622827"/>
              <a:gd name="connsiteX0" fmla="*/ 0 w 413397"/>
              <a:gd name="connsiteY0" fmla="*/ 0 h 622827"/>
              <a:gd name="connsiteX1" fmla="*/ 331258 w 413397"/>
              <a:gd name="connsiteY1" fmla="*/ 265110 h 622827"/>
              <a:gd name="connsiteX2" fmla="*/ 319088 w 413397"/>
              <a:gd name="connsiteY2" fmla="*/ 622827 h 622827"/>
              <a:gd name="connsiteX0" fmla="*/ 0 w 69439"/>
              <a:gd name="connsiteY0" fmla="*/ 0 h 2163760"/>
              <a:gd name="connsiteX1" fmla="*/ 34924 w 69439"/>
              <a:gd name="connsiteY1" fmla="*/ 1806043 h 2163760"/>
              <a:gd name="connsiteX2" fmla="*/ 22754 w 69439"/>
              <a:gd name="connsiteY2" fmla="*/ 2163760 h 2163760"/>
              <a:gd name="connsiteX0" fmla="*/ 515425 w 545445"/>
              <a:gd name="connsiteY0" fmla="*/ 0 h 2273745"/>
              <a:gd name="connsiteX1" fmla="*/ 16 w 545445"/>
              <a:gd name="connsiteY1" fmla="*/ 2170109 h 2273745"/>
              <a:gd name="connsiteX2" fmla="*/ 538179 w 545445"/>
              <a:gd name="connsiteY2" fmla="*/ 2163760 h 2273745"/>
              <a:gd name="connsiteX0" fmla="*/ 802445 w 6270199"/>
              <a:gd name="connsiteY0" fmla="*/ 0 h 2170746"/>
              <a:gd name="connsiteX1" fmla="*/ 287036 w 6270199"/>
              <a:gd name="connsiteY1" fmla="*/ 2170109 h 2170746"/>
              <a:gd name="connsiteX2" fmla="*/ 6269266 w 6270199"/>
              <a:gd name="connsiteY2" fmla="*/ 267227 h 2170746"/>
              <a:gd name="connsiteX0" fmla="*/ 802445 w 6274759"/>
              <a:gd name="connsiteY0" fmla="*/ 0 h 2171033"/>
              <a:gd name="connsiteX1" fmla="*/ 287036 w 6274759"/>
              <a:gd name="connsiteY1" fmla="*/ 2170109 h 2171033"/>
              <a:gd name="connsiteX2" fmla="*/ 6269266 w 6274759"/>
              <a:gd name="connsiteY2" fmla="*/ 267227 h 2171033"/>
              <a:gd name="connsiteX0" fmla="*/ 824522 w 6296810"/>
              <a:gd name="connsiteY0" fmla="*/ 0 h 1452113"/>
              <a:gd name="connsiteX1" fmla="*/ 283713 w 6296810"/>
              <a:gd name="connsiteY1" fmla="*/ 1450443 h 1452113"/>
              <a:gd name="connsiteX2" fmla="*/ 6291343 w 6296810"/>
              <a:gd name="connsiteY2" fmla="*/ 267227 h 1452113"/>
              <a:gd name="connsiteX0" fmla="*/ 824522 w 6291343"/>
              <a:gd name="connsiteY0" fmla="*/ 0 h 1516122"/>
              <a:gd name="connsiteX1" fmla="*/ 283713 w 6291343"/>
              <a:gd name="connsiteY1" fmla="*/ 1450443 h 1516122"/>
              <a:gd name="connsiteX2" fmla="*/ 2829684 w 6291343"/>
              <a:gd name="connsiteY2" fmla="*/ 1167151 h 1516122"/>
              <a:gd name="connsiteX3" fmla="*/ 6291343 w 6291343"/>
              <a:gd name="connsiteY3" fmla="*/ 267227 h 1516122"/>
              <a:gd name="connsiteX0" fmla="*/ 632571 w 6099392"/>
              <a:gd name="connsiteY0" fmla="*/ 0 h 2370148"/>
              <a:gd name="connsiteX1" fmla="*/ 91762 w 6099392"/>
              <a:gd name="connsiteY1" fmla="*/ 1450443 h 2370148"/>
              <a:gd name="connsiteX2" fmla="*/ 3069533 w 6099392"/>
              <a:gd name="connsiteY2" fmla="*/ 2335551 h 2370148"/>
              <a:gd name="connsiteX3" fmla="*/ 6099392 w 6099392"/>
              <a:gd name="connsiteY3" fmla="*/ 267227 h 2370148"/>
              <a:gd name="connsiteX0" fmla="*/ 632571 w 6099392"/>
              <a:gd name="connsiteY0" fmla="*/ 0 h 2338289"/>
              <a:gd name="connsiteX1" fmla="*/ 91762 w 6099392"/>
              <a:gd name="connsiteY1" fmla="*/ 1450443 h 2338289"/>
              <a:gd name="connsiteX2" fmla="*/ 3069533 w 6099392"/>
              <a:gd name="connsiteY2" fmla="*/ 2335551 h 2338289"/>
              <a:gd name="connsiteX3" fmla="*/ 4263333 w 6099392"/>
              <a:gd name="connsiteY3" fmla="*/ 1675150 h 2338289"/>
              <a:gd name="connsiteX4" fmla="*/ 6099392 w 6099392"/>
              <a:gd name="connsiteY4" fmla="*/ 267227 h 2338289"/>
              <a:gd name="connsiteX0" fmla="*/ 632571 w 6099392"/>
              <a:gd name="connsiteY0" fmla="*/ 0 h 2336507"/>
              <a:gd name="connsiteX1" fmla="*/ 91762 w 6099392"/>
              <a:gd name="connsiteY1" fmla="*/ 1450443 h 2336507"/>
              <a:gd name="connsiteX2" fmla="*/ 3069533 w 6099392"/>
              <a:gd name="connsiteY2" fmla="*/ 2335551 h 2336507"/>
              <a:gd name="connsiteX3" fmla="*/ 3315066 w 6099392"/>
              <a:gd name="connsiteY3" fmla="*/ 955484 h 2336507"/>
              <a:gd name="connsiteX4" fmla="*/ 6099392 w 6099392"/>
              <a:gd name="connsiteY4" fmla="*/ 267227 h 2336507"/>
              <a:gd name="connsiteX0" fmla="*/ 632571 w 6099392"/>
              <a:gd name="connsiteY0" fmla="*/ 0 h 2336457"/>
              <a:gd name="connsiteX1" fmla="*/ 91762 w 6099392"/>
              <a:gd name="connsiteY1" fmla="*/ 1450443 h 2336457"/>
              <a:gd name="connsiteX2" fmla="*/ 3069533 w 6099392"/>
              <a:gd name="connsiteY2" fmla="*/ 2335551 h 2336457"/>
              <a:gd name="connsiteX3" fmla="*/ 3315066 w 6099392"/>
              <a:gd name="connsiteY3" fmla="*/ 955484 h 2336457"/>
              <a:gd name="connsiteX4" fmla="*/ 4441133 w 6099392"/>
              <a:gd name="connsiteY4" fmla="*/ 633751 h 2336457"/>
              <a:gd name="connsiteX5" fmla="*/ 6099392 w 6099392"/>
              <a:gd name="connsiteY5" fmla="*/ 267227 h 2336457"/>
              <a:gd name="connsiteX0" fmla="*/ 632571 w 6113748"/>
              <a:gd name="connsiteY0" fmla="*/ 0 h 2336457"/>
              <a:gd name="connsiteX1" fmla="*/ 91762 w 6113748"/>
              <a:gd name="connsiteY1" fmla="*/ 1450443 h 2336457"/>
              <a:gd name="connsiteX2" fmla="*/ 3069533 w 6113748"/>
              <a:gd name="connsiteY2" fmla="*/ 2335551 h 2336457"/>
              <a:gd name="connsiteX3" fmla="*/ 3315066 w 6113748"/>
              <a:gd name="connsiteY3" fmla="*/ 955484 h 2336457"/>
              <a:gd name="connsiteX4" fmla="*/ 5922800 w 6113748"/>
              <a:gd name="connsiteY4" fmla="*/ 667618 h 2336457"/>
              <a:gd name="connsiteX5" fmla="*/ 6099392 w 6113748"/>
              <a:gd name="connsiteY5" fmla="*/ 267227 h 2336457"/>
              <a:gd name="connsiteX0" fmla="*/ 632571 w 6125018"/>
              <a:gd name="connsiteY0" fmla="*/ 0 h 2336457"/>
              <a:gd name="connsiteX1" fmla="*/ 91762 w 6125018"/>
              <a:gd name="connsiteY1" fmla="*/ 1450443 h 2336457"/>
              <a:gd name="connsiteX2" fmla="*/ 3069533 w 6125018"/>
              <a:gd name="connsiteY2" fmla="*/ 2335551 h 2336457"/>
              <a:gd name="connsiteX3" fmla="*/ 3315066 w 6125018"/>
              <a:gd name="connsiteY3" fmla="*/ 955484 h 2336457"/>
              <a:gd name="connsiteX4" fmla="*/ 5922800 w 6125018"/>
              <a:gd name="connsiteY4" fmla="*/ 667618 h 2336457"/>
              <a:gd name="connsiteX5" fmla="*/ 6099392 w 6125018"/>
              <a:gd name="connsiteY5" fmla="*/ 267227 h 2336457"/>
              <a:gd name="connsiteX0" fmla="*/ 632571 w 6313566"/>
              <a:gd name="connsiteY0" fmla="*/ 0 h 2336457"/>
              <a:gd name="connsiteX1" fmla="*/ 91762 w 6313566"/>
              <a:gd name="connsiteY1" fmla="*/ 1450443 h 2336457"/>
              <a:gd name="connsiteX2" fmla="*/ 3069533 w 6313566"/>
              <a:gd name="connsiteY2" fmla="*/ 2335551 h 2336457"/>
              <a:gd name="connsiteX3" fmla="*/ 3315066 w 6313566"/>
              <a:gd name="connsiteY3" fmla="*/ 955484 h 2336457"/>
              <a:gd name="connsiteX4" fmla="*/ 5922800 w 6313566"/>
              <a:gd name="connsiteY4" fmla="*/ 667618 h 2336457"/>
              <a:gd name="connsiteX5" fmla="*/ 6099392 w 6313566"/>
              <a:gd name="connsiteY5" fmla="*/ 267227 h 2336457"/>
              <a:gd name="connsiteX0" fmla="*/ 632571 w 6313566"/>
              <a:gd name="connsiteY0" fmla="*/ 0 h 2336457"/>
              <a:gd name="connsiteX1" fmla="*/ 91762 w 6313566"/>
              <a:gd name="connsiteY1" fmla="*/ 1450443 h 2336457"/>
              <a:gd name="connsiteX2" fmla="*/ 3069533 w 6313566"/>
              <a:gd name="connsiteY2" fmla="*/ 2335551 h 2336457"/>
              <a:gd name="connsiteX3" fmla="*/ 3315066 w 6313566"/>
              <a:gd name="connsiteY3" fmla="*/ 955484 h 2336457"/>
              <a:gd name="connsiteX4" fmla="*/ 5922800 w 6313566"/>
              <a:gd name="connsiteY4" fmla="*/ 667618 h 2336457"/>
              <a:gd name="connsiteX5" fmla="*/ 6099392 w 6313566"/>
              <a:gd name="connsiteY5" fmla="*/ 267227 h 2336457"/>
              <a:gd name="connsiteX0" fmla="*/ 880046 w 6561041"/>
              <a:gd name="connsiteY0" fmla="*/ 0 h 2336457"/>
              <a:gd name="connsiteX1" fmla="*/ 76770 w 6561041"/>
              <a:gd name="connsiteY1" fmla="*/ 1365777 h 2336457"/>
              <a:gd name="connsiteX2" fmla="*/ 3317008 w 6561041"/>
              <a:gd name="connsiteY2" fmla="*/ 2335551 h 2336457"/>
              <a:gd name="connsiteX3" fmla="*/ 3562541 w 6561041"/>
              <a:gd name="connsiteY3" fmla="*/ 955484 h 2336457"/>
              <a:gd name="connsiteX4" fmla="*/ 6170275 w 6561041"/>
              <a:gd name="connsiteY4" fmla="*/ 667618 h 2336457"/>
              <a:gd name="connsiteX5" fmla="*/ 6346867 w 6561041"/>
              <a:gd name="connsiteY5" fmla="*/ 267227 h 2336457"/>
              <a:gd name="connsiteX0" fmla="*/ 955337 w 6636332"/>
              <a:gd name="connsiteY0" fmla="*/ 0 h 2336457"/>
              <a:gd name="connsiteX1" fmla="*/ 572900 w 6636332"/>
              <a:gd name="connsiteY1" fmla="*/ 599885 h 2336457"/>
              <a:gd name="connsiteX2" fmla="*/ 152061 w 6636332"/>
              <a:gd name="connsiteY2" fmla="*/ 1365777 h 2336457"/>
              <a:gd name="connsiteX3" fmla="*/ 3392299 w 6636332"/>
              <a:gd name="connsiteY3" fmla="*/ 2335551 h 2336457"/>
              <a:gd name="connsiteX4" fmla="*/ 3637832 w 6636332"/>
              <a:gd name="connsiteY4" fmla="*/ 955484 h 2336457"/>
              <a:gd name="connsiteX5" fmla="*/ 6245566 w 6636332"/>
              <a:gd name="connsiteY5" fmla="*/ 667618 h 2336457"/>
              <a:gd name="connsiteX6" fmla="*/ 6422158 w 6636332"/>
              <a:gd name="connsiteY6" fmla="*/ 267227 h 2336457"/>
              <a:gd name="connsiteX0" fmla="*/ 996990 w 6677985"/>
              <a:gd name="connsiteY0" fmla="*/ 0 h 2336457"/>
              <a:gd name="connsiteX1" fmla="*/ 436753 w 6677985"/>
              <a:gd name="connsiteY1" fmla="*/ 523685 h 2336457"/>
              <a:gd name="connsiteX2" fmla="*/ 193714 w 6677985"/>
              <a:gd name="connsiteY2" fmla="*/ 1365777 h 2336457"/>
              <a:gd name="connsiteX3" fmla="*/ 3433952 w 6677985"/>
              <a:gd name="connsiteY3" fmla="*/ 2335551 h 2336457"/>
              <a:gd name="connsiteX4" fmla="*/ 3679485 w 6677985"/>
              <a:gd name="connsiteY4" fmla="*/ 955484 h 2336457"/>
              <a:gd name="connsiteX5" fmla="*/ 6287219 w 6677985"/>
              <a:gd name="connsiteY5" fmla="*/ 667618 h 2336457"/>
              <a:gd name="connsiteX6" fmla="*/ 6463811 w 6677985"/>
              <a:gd name="connsiteY6" fmla="*/ 267227 h 2336457"/>
              <a:gd name="connsiteX0" fmla="*/ 996990 w 6677985"/>
              <a:gd name="connsiteY0" fmla="*/ 0 h 2336457"/>
              <a:gd name="connsiteX1" fmla="*/ 436753 w 6677985"/>
              <a:gd name="connsiteY1" fmla="*/ 523685 h 2336457"/>
              <a:gd name="connsiteX2" fmla="*/ 193714 w 6677985"/>
              <a:gd name="connsiteY2" fmla="*/ 1365777 h 2336457"/>
              <a:gd name="connsiteX3" fmla="*/ 3433952 w 6677985"/>
              <a:gd name="connsiteY3" fmla="*/ 2335551 h 2336457"/>
              <a:gd name="connsiteX4" fmla="*/ 3679485 w 6677985"/>
              <a:gd name="connsiteY4" fmla="*/ 955484 h 2336457"/>
              <a:gd name="connsiteX5" fmla="*/ 6287219 w 6677985"/>
              <a:gd name="connsiteY5" fmla="*/ 667618 h 2336457"/>
              <a:gd name="connsiteX6" fmla="*/ 6463811 w 6677985"/>
              <a:gd name="connsiteY6" fmla="*/ 267227 h 2336457"/>
              <a:gd name="connsiteX0" fmla="*/ 977032 w 6658027"/>
              <a:gd name="connsiteY0" fmla="*/ 0 h 2336457"/>
              <a:gd name="connsiteX1" fmla="*/ 416795 w 6658027"/>
              <a:gd name="connsiteY1" fmla="*/ 523685 h 2336457"/>
              <a:gd name="connsiteX2" fmla="*/ 173756 w 6658027"/>
              <a:gd name="connsiteY2" fmla="*/ 1365777 h 2336457"/>
              <a:gd name="connsiteX3" fmla="*/ 3413994 w 6658027"/>
              <a:gd name="connsiteY3" fmla="*/ 2335551 h 2336457"/>
              <a:gd name="connsiteX4" fmla="*/ 3659527 w 6658027"/>
              <a:gd name="connsiteY4" fmla="*/ 955484 h 2336457"/>
              <a:gd name="connsiteX5" fmla="*/ 6267261 w 6658027"/>
              <a:gd name="connsiteY5" fmla="*/ 667618 h 2336457"/>
              <a:gd name="connsiteX6" fmla="*/ 6443853 w 6658027"/>
              <a:gd name="connsiteY6" fmla="*/ 267227 h 2336457"/>
              <a:gd name="connsiteX0" fmla="*/ 811129 w 6492124"/>
              <a:gd name="connsiteY0" fmla="*/ 0 h 2336457"/>
              <a:gd name="connsiteX1" fmla="*/ 250892 w 6492124"/>
              <a:gd name="connsiteY1" fmla="*/ 523685 h 2336457"/>
              <a:gd name="connsiteX2" fmla="*/ 7853 w 6492124"/>
              <a:gd name="connsiteY2" fmla="*/ 1365777 h 2336457"/>
              <a:gd name="connsiteX3" fmla="*/ 3248091 w 6492124"/>
              <a:gd name="connsiteY3" fmla="*/ 2335551 h 2336457"/>
              <a:gd name="connsiteX4" fmla="*/ 3493624 w 6492124"/>
              <a:gd name="connsiteY4" fmla="*/ 955484 h 2336457"/>
              <a:gd name="connsiteX5" fmla="*/ 6101358 w 6492124"/>
              <a:gd name="connsiteY5" fmla="*/ 667618 h 2336457"/>
              <a:gd name="connsiteX6" fmla="*/ 6277950 w 6492124"/>
              <a:gd name="connsiteY6" fmla="*/ 267227 h 2336457"/>
              <a:gd name="connsiteX0" fmla="*/ 811129 w 6492124"/>
              <a:gd name="connsiteY0" fmla="*/ 0 h 2336457"/>
              <a:gd name="connsiteX1" fmla="*/ 250892 w 6492124"/>
              <a:gd name="connsiteY1" fmla="*/ 523685 h 2336457"/>
              <a:gd name="connsiteX2" fmla="*/ 7853 w 6492124"/>
              <a:gd name="connsiteY2" fmla="*/ 1365777 h 2336457"/>
              <a:gd name="connsiteX3" fmla="*/ 3248091 w 6492124"/>
              <a:gd name="connsiteY3" fmla="*/ 2335551 h 2336457"/>
              <a:gd name="connsiteX4" fmla="*/ 3493624 w 6492124"/>
              <a:gd name="connsiteY4" fmla="*/ 955484 h 2336457"/>
              <a:gd name="connsiteX5" fmla="*/ 6101358 w 6492124"/>
              <a:gd name="connsiteY5" fmla="*/ 667618 h 2336457"/>
              <a:gd name="connsiteX6" fmla="*/ 6277950 w 6492124"/>
              <a:gd name="connsiteY6" fmla="*/ 267227 h 2336457"/>
              <a:gd name="connsiteX0" fmla="*/ 808715 w 6489710"/>
              <a:gd name="connsiteY0" fmla="*/ 0 h 2336457"/>
              <a:gd name="connsiteX1" fmla="*/ 248478 w 6489710"/>
              <a:gd name="connsiteY1" fmla="*/ 523685 h 2336457"/>
              <a:gd name="connsiteX2" fmla="*/ 5439 w 6489710"/>
              <a:gd name="connsiteY2" fmla="*/ 1365777 h 2336457"/>
              <a:gd name="connsiteX3" fmla="*/ 3245677 w 6489710"/>
              <a:gd name="connsiteY3" fmla="*/ 2335551 h 2336457"/>
              <a:gd name="connsiteX4" fmla="*/ 3491210 w 6489710"/>
              <a:gd name="connsiteY4" fmla="*/ 955484 h 2336457"/>
              <a:gd name="connsiteX5" fmla="*/ 6098944 w 6489710"/>
              <a:gd name="connsiteY5" fmla="*/ 667618 h 2336457"/>
              <a:gd name="connsiteX6" fmla="*/ 6275536 w 6489710"/>
              <a:gd name="connsiteY6" fmla="*/ 267227 h 2336457"/>
              <a:gd name="connsiteX0" fmla="*/ 1019558 w 6700553"/>
              <a:gd name="connsiteY0" fmla="*/ 0 h 2336457"/>
              <a:gd name="connsiteX1" fmla="*/ 196854 w 6700553"/>
              <a:gd name="connsiteY1" fmla="*/ 642219 h 2336457"/>
              <a:gd name="connsiteX2" fmla="*/ 216282 w 6700553"/>
              <a:gd name="connsiteY2" fmla="*/ 1365777 h 2336457"/>
              <a:gd name="connsiteX3" fmla="*/ 3456520 w 6700553"/>
              <a:gd name="connsiteY3" fmla="*/ 2335551 h 2336457"/>
              <a:gd name="connsiteX4" fmla="*/ 3702053 w 6700553"/>
              <a:gd name="connsiteY4" fmla="*/ 955484 h 2336457"/>
              <a:gd name="connsiteX5" fmla="*/ 6309787 w 6700553"/>
              <a:gd name="connsiteY5" fmla="*/ 667618 h 2336457"/>
              <a:gd name="connsiteX6" fmla="*/ 6486379 w 6700553"/>
              <a:gd name="connsiteY6" fmla="*/ 267227 h 2336457"/>
              <a:gd name="connsiteX0" fmla="*/ 1085978 w 6766973"/>
              <a:gd name="connsiteY0" fmla="*/ 0 h 2336457"/>
              <a:gd name="connsiteX1" fmla="*/ 263274 w 6766973"/>
              <a:gd name="connsiteY1" fmla="*/ 642219 h 2336457"/>
              <a:gd name="connsiteX2" fmla="*/ 282702 w 6766973"/>
              <a:gd name="connsiteY2" fmla="*/ 1365777 h 2336457"/>
              <a:gd name="connsiteX3" fmla="*/ 3522940 w 6766973"/>
              <a:gd name="connsiteY3" fmla="*/ 2335551 h 2336457"/>
              <a:gd name="connsiteX4" fmla="*/ 3768473 w 6766973"/>
              <a:gd name="connsiteY4" fmla="*/ 955484 h 2336457"/>
              <a:gd name="connsiteX5" fmla="*/ 6376207 w 6766973"/>
              <a:gd name="connsiteY5" fmla="*/ 667618 h 2336457"/>
              <a:gd name="connsiteX6" fmla="*/ 6552799 w 6766973"/>
              <a:gd name="connsiteY6" fmla="*/ 267227 h 2336457"/>
              <a:gd name="connsiteX0" fmla="*/ 1085978 w 6766973"/>
              <a:gd name="connsiteY0" fmla="*/ 0 h 2336457"/>
              <a:gd name="connsiteX1" fmla="*/ 263274 w 6766973"/>
              <a:gd name="connsiteY1" fmla="*/ 642219 h 2336457"/>
              <a:gd name="connsiteX2" fmla="*/ 282702 w 6766973"/>
              <a:gd name="connsiteY2" fmla="*/ 1365777 h 2336457"/>
              <a:gd name="connsiteX3" fmla="*/ 3522940 w 6766973"/>
              <a:gd name="connsiteY3" fmla="*/ 2335551 h 2336457"/>
              <a:gd name="connsiteX4" fmla="*/ 3768473 w 6766973"/>
              <a:gd name="connsiteY4" fmla="*/ 955484 h 2336457"/>
              <a:gd name="connsiteX5" fmla="*/ 6376207 w 6766973"/>
              <a:gd name="connsiteY5" fmla="*/ 667618 h 2336457"/>
              <a:gd name="connsiteX6" fmla="*/ 6552799 w 6766973"/>
              <a:gd name="connsiteY6" fmla="*/ 267227 h 2336457"/>
              <a:gd name="connsiteX0" fmla="*/ 923576 w 6604571"/>
              <a:gd name="connsiteY0" fmla="*/ 0 h 2336457"/>
              <a:gd name="connsiteX1" fmla="*/ 100872 w 6604571"/>
              <a:gd name="connsiteY1" fmla="*/ 642219 h 2336457"/>
              <a:gd name="connsiteX2" fmla="*/ 433566 w 6604571"/>
              <a:gd name="connsiteY2" fmla="*/ 1687510 h 2336457"/>
              <a:gd name="connsiteX3" fmla="*/ 3360538 w 6604571"/>
              <a:gd name="connsiteY3" fmla="*/ 2335551 h 2336457"/>
              <a:gd name="connsiteX4" fmla="*/ 3606071 w 6604571"/>
              <a:gd name="connsiteY4" fmla="*/ 955484 h 2336457"/>
              <a:gd name="connsiteX5" fmla="*/ 6213805 w 6604571"/>
              <a:gd name="connsiteY5" fmla="*/ 667618 h 2336457"/>
              <a:gd name="connsiteX6" fmla="*/ 6390397 w 6604571"/>
              <a:gd name="connsiteY6" fmla="*/ 267227 h 2336457"/>
              <a:gd name="connsiteX0" fmla="*/ 796522 w 6477517"/>
              <a:gd name="connsiteY0" fmla="*/ 0 h 2336457"/>
              <a:gd name="connsiteX1" fmla="*/ 185485 w 6477517"/>
              <a:gd name="connsiteY1" fmla="*/ 540619 h 2336457"/>
              <a:gd name="connsiteX2" fmla="*/ 306512 w 6477517"/>
              <a:gd name="connsiteY2" fmla="*/ 1687510 h 2336457"/>
              <a:gd name="connsiteX3" fmla="*/ 3233484 w 6477517"/>
              <a:gd name="connsiteY3" fmla="*/ 2335551 h 2336457"/>
              <a:gd name="connsiteX4" fmla="*/ 3479017 w 6477517"/>
              <a:gd name="connsiteY4" fmla="*/ 955484 h 2336457"/>
              <a:gd name="connsiteX5" fmla="*/ 6086751 w 6477517"/>
              <a:gd name="connsiteY5" fmla="*/ 667618 h 2336457"/>
              <a:gd name="connsiteX6" fmla="*/ 6263343 w 6477517"/>
              <a:gd name="connsiteY6" fmla="*/ 267227 h 2336457"/>
              <a:gd name="connsiteX0" fmla="*/ 823108 w 6504103"/>
              <a:gd name="connsiteY0" fmla="*/ 0 h 2336457"/>
              <a:gd name="connsiteX1" fmla="*/ 161271 w 6504103"/>
              <a:gd name="connsiteY1" fmla="*/ 447486 h 2336457"/>
              <a:gd name="connsiteX2" fmla="*/ 333098 w 6504103"/>
              <a:gd name="connsiteY2" fmla="*/ 1687510 h 2336457"/>
              <a:gd name="connsiteX3" fmla="*/ 3260070 w 6504103"/>
              <a:gd name="connsiteY3" fmla="*/ 2335551 h 2336457"/>
              <a:gd name="connsiteX4" fmla="*/ 3505603 w 6504103"/>
              <a:gd name="connsiteY4" fmla="*/ 955484 h 2336457"/>
              <a:gd name="connsiteX5" fmla="*/ 6113337 w 6504103"/>
              <a:gd name="connsiteY5" fmla="*/ 667618 h 2336457"/>
              <a:gd name="connsiteX6" fmla="*/ 6289929 w 6504103"/>
              <a:gd name="connsiteY6" fmla="*/ 267227 h 23364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504103" h="2336457">
                <a:moveTo>
                  <a:pt x="823108" y="0"/>
                </a:moveTo>
                <a:cubicBezTo>
                  <a:pt x="759369" y="99981"/>
                  <a:pt x="515284" y="84391"/>
                  <a:pt x="161271" y="447486"/>
                </a:cubicBezTo>
                <a:cubicBezTo>
                  <a:pt x="18926" y="641251"/>
                  <a:pt x="-183368" y="1372833"/>
                  <a:pt x="333098" y="1687510"/>
                </a:cubicBezTo>
                <a:cubicBezTo>
                  <a:pt x="849564" y="2002187"/>
                  <a:pt x="2564808" y="2298100"/>
                  <a:pt x="3260070" y="2335551"/>
                </a:cubicBezTo>
                <a:cubicBezTo>
                  <a:pt x="3955332" y="2373002"/>
                  <a:pt x="3277003" y="1239117"/>
                  <a:pt x="3505603" y="955484"/>
                </a:cubicBezTo>
                <a:cubicBezTo>
                  <a:pt x="3734203" y="671851"/>
                  <a:pt x="5598483" y="672261"/>
                  <a:pt x="6113337" y="667618"/>
                </a:cubicBezTo>
                <a:cubicBezTo>
                  <a:pt x="6602791" y="671443"/>
                  <a:pt x="6597753" y="396047"/>
                  <a:pt x="6289929" y="267227"/>
                </a:cubicBezTo>
              </a:path>
            </a:pathLst>
          </a:custGeom>
          <a:noFill/>
          <a:ln w="38100" cap="rnd">
            <a:solidFill>
              <a:srgbClr val="00B050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78" name="Figura a mano libera 477"/>
          <p:cNvSpPr/>
          <p:nvPr/>
        </p:nvSpPr>
        <p:spPr>
          <a:xfrm>
            <a:off x="1757618" y="2606155"/>
            <a:ext cx="1030010" cy="1828896"/>
          </a:xfrm>
          <a:custGeom>
            <a:avLst/>
            <a:gdLst>
              <a:gd name="connsiteX0" fmla="*/ 1975359 w 2452773"/>
              <a:gd name="connsiteY0" fmla="*/ 1329810 h 1334572"/>
              <a:gd name="connsiteX1" fmla="*/ 2408747 w 2452773"/>
              <a:gd name="connsiteY1" fmla="*/ 839272 h 1334572"/>
              <a:gd name="connsiteX2" fmla="*/ 1027622 w 2452773"/>
              <a:gd name="connsiteY2" fmla="*/ 1072 h 1334572"/>
              <a:gd name="connsiteX3" fmla="*/ 8447 w 2452773"/>
              <a:gd name="connsiteY3" fmla="*/ 1025010 h 1334572"/>
              <a:gd name="connsiteX4" fmla="*/ 541847 w 2452773"/>
              <a:gd name="connsiteY4" fmla="*/ 1334572 h 1334572"/>
              <a:gd name="connsiteX0" fmla="*/ 1830569 w 2307983"/>
              <a:gd name="connsiteY0" fmla="*/ 1330495 h 1335257"/>
              <a:gd name="connsiteX1" fmla="*/ 2263957 w 2307983"/>
              <a:gd name="connsiteY1" fmla="*/ 839957 h 1335257"/>
              <a:gd name="connsiteX2" fmla="*/ 882832 w 2307983"/>
              <a:gd name="connsiteY2" fmla="*/ 1757 h 1335257"/>
              <a:gd name="connsiteX3" fmla="*/ 11295 w 2307983"/>
              <a:gd name="connsiteY3" fmla="*/ 639933 h 1335257"/>
              <a:gd name="connsiteX4" fmla="*/ 397057 w 2307983"/>
              <a:gd name="connsiteY4" fmla="*/ 1335257 h 1335257"/>
              <a:gd name="connsiteX0" fmla="*/ 1830569 w 2204044"/>
              <a:gd name="connsiteY0" fmla="*/ 1329168 h 1333930"/>
              <a:gd name="connsiteX1" fmla="*/ 2144895 w 2204044"/>
              <a:gd name="connsiteY1" fmla="*/ 552880 h 1333930"/>
              <a:gd name="connsiteX2" fmla="*/ 882832 w 2204044"/>
              <a:gd name="connsiteY2" fmla="*/ 430 h 1333930"/>
              <a:gd name="connsiteX3" fmla="*/ 11295 w 2204044"/>
              <a:gd name="connsiteY3" fmla="*/ 638606 h 1333930"/>
              <a:gd name="connsiteX4" fmla="*/ 397057 w 2204044"/>
              <a:gd name="connsiteY4" fmla="*/ 1333930 h 1333930"/>
              <a:gd name="connsiteX0" fmla="*/ 1842129 w 2197194"/>
              <a:gd name="connsiteY0" fmla="*/ 1362473 h 1367235"/>
              <a:gd name="connsiteX1" fmla="*/ 2156455 w 2197194"/>
              <a:gd name="connsiteY1" fmla="*/ 586185 h 1367235"/>
              <a:gd name="connsiteX2" fmla="*/ 1156329 w 2197194"/>
              <a:gd name="connsiteY2" fmla="*/ 398 h 1367235"/>
              <a:gd name="connsiteX3" fmla="*/ 22855 w 2197194"/>
              <a:gd name="connsiteY3" fmla="*/ 671911 h 1367235"/>
              <a:gd name="connsiteX4" fmla="*/ 408617 w 2197194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37220 w 2199600"/>
              <a:gd name="connsiteY0" fmla="*/ 1362473 h 1367235"/>
              <a:gd name="connsiteX1" fmla="*/ 2151546 w 2199600"/>
              <a:gd name="connsiteY1" fmla="*/ 586185 h 1367235"/>
              <a:gd name="connsiteX2" fmla="*/ 1046645 w 2199600"/>
              <a:gd name="connsiteY2" fmla="*/ 398 h 1367235"/>
              <a:gd name="connsiteX3" fmla="*/ 17946 w 2199600"/>
              <a:gd name="connsiteY3" fmla="*/ 671911 h 1367235"/>
              <a:gd name="connsiteX4" fmla="*/ 403708 w 2199600"/>
              <a:gd name="connsiteY4" fmla="*/ 1367235 h 1367235"/>
              <a:gd name="connsiteX0" fmla="*/ 1823376 w 2185756"/>
              <a:gd name="connsiteY0" fmla="*/ 1362473 h 1367235"/>
              <a:gd name="connsiteX1" fmla="*/ 2137702 w 2185756"/>
              <a:gd name="connsiteY1" fmla="*/ 586185 h 1367235"/>
              <a:gd name="connsiteX2" fmla="*/ 1032801 w 2185756"/>
              <a:gd name="connsiteY2" fmla="*/ 398 h 1367235"/>
              <a:gd name="connsiteX3" fmla="*/ 4102 w 2185756"/>
              <a:gd name="connsiteY3" fmla="*/ 671911 h 1367235"/>
              <a:gd name="connsiteX4" fmla="*/ 389864 w 2185756"/>
              <a:gd name="connsiteY4" fmla="*/ 1367235 h 1367235"/>
              <a:gd name="connsiteX0" fmla="*/ 1298443 w 2140068"/>
              <a:gd name="connsiteY0" fmla="*/ 1354007 h 1367235"/>
              <a:gd name="connsiteX1" fmla="*/ 2137702 w 2140068"/>
              <a:gd name="connsiteY1" fmla="*/ 586185 h 1367235"/>
              <a:gd name="connsiteX2" fmla="*/ 1032801 w 2140068"/>
              <a:gd name="connsiteY2" fmla="*/ 398 h 1367235"/>
              <a:gd name="connsiteX3" fmla="*/ 4102 w 2140068"/>
              <a:gd name="connsiteY3" fmla="*/ 671911 h 1367235"/>
              <a:gd name="connsiteX4" fmla="*/ 389864 w 2140068"/>
              <a:gd name="connsiteY4" fmla="*/ 1367235 h 1367235"/>
              <a:gd name="connsiteX0" fmla="*/ 1305822 w 2150553"/>
              <a:gd name="connsiteY0" fmla="*/ 773740 h 786968"/>
              <a:gd name="connsiteX1" fmla="*/ 2145081 w 2150553"/>
              <a:gd name="connsiteY1" fmla="*/ 5918 h 786968"/>
              <a:gd name="connsiteX2" fmla="*/ 887780 w 2150553"/>
              <a:gd name="connsiteY2" fmla="*/ 402264 h 786968"/>
              <a:gd name="connsiteX3" fmla="*/ 11481 w 2150553"/>
              <a:gd name="connsiteY3" fmla="*/ 91644 h 786968"/>
              <a:gd name="connsiteX4" fmla="*/ 397243 w 2150553"/>
              <a:gd name="connsiteY4" fmla="*/ 786968 h 786968"/>
              <a:gd name="connsiteX0" fmla="*/ 957356 w 1802087"/>
              <a:gd name="connsiteY0" fmla="*/ 774623 h 787851"/>
              <a:gd name="connsiteX1" fmla="*/ 1796615 w 1802087"/>
              <a:gd name="connsiteY1" fmla="*/ 6801 h 787851"/>
              <a:gd name="connsiteX2" fmla="*/ 539314 w 1802087"/>
              <a:gd name="connsiteY2" fmla="*/ 403147 h 787851"/>
              <a:gd name="connsiteX3" fmla="*/ 86348 w 1802087"/>
              <a:gd name="connsiteY3" fmla="*/ 481994 h 787851"/>
              <a:gd name="connsiteX4" fmla="*/ 48777 w 1802087"/>
              <a:gd name="connsiteY4" fmla="*/ 787851 h 787851"/>
              <a:gd name="connsiteX0" fmla="*/ 957356 w 1098324"/>
              <a:gd name="connsiteY0" fmla="*/ 372002 h 385230"/>
              <a:gd name="connsiteX1" fmla="*/ 933015 w 1098324"/>
              <a:gd name="connsiteY1" fmla="*/ 103714 h 385230"/>
              <a:gd name="connsiteX2" fmla="*/ 539314 w 1098324"/>
              <a:gd name="connsiteY2" fmla="*/ 526 h 385230"/>
              <a:gd name="connsiteX3" fmla="*/ 86348 w 1098324"/>
              <a:gd name="connsiteY3" fmla="*/ 79373 h 385230"/>
              <a:gd name="connsiteX4" fmla="*/ 48777 w 1098324"/>
              <a:gd name="connsiteY4" fmla="*/ 385230 h 385230"/>
              <a:gd name="connsiteX0" fmla="*/ 957356 w 1070577"/>
              <a:gd name="connsiteY0" fmla="*/ 380056 h 393284"/>
              <a:gd name="connsiteX1" fmla="*/ 814481 w 1070577"/>
              <a:gd name="connsiteY1" fmla="*/ 44034 h 393284"/>
              <a:gd name="connsiteX2" fmla="*/ 539314 w 1070577"/>
              <a:gd name="connsiteY2" fmla="*/ 8580 h 393284"/>
              <a:gd name="connsiteX3" fmla="*/ 86348 w 1070577"/>
              <a:gd name="connsiteY3" fmla="*/ 87427 h 393284"/>
              <a:gd name="connsiteX4" fmla="*/ 48777 w 1070577"/>
              <a:gd name="connsiteY4" fmla="*/ 393284 h 393284"/>
              <a:gd name="connsiteX0" fmla="*/ 956206 w 1070142"/>
              <a:gd name="connsiteY0" fmla="*/ 448445 h 461673"/>
              <a:gd name="connsiteX1" fmla="*/ 813331 w 1070142"/>
              <a:gd name="connsiteY1" fmla="*/ 112423 h 461673"/>
              <a:gd name="connsiteX2" fmla="*/ 512764 w 1070142"/>
              <a:gd name="connsiteY2" fmla="*/ 769 h 461673"/>
              <a:gd name="connsiteX3" fmla="*/ 85198 w 1070142"/>
              <a:gd name="connsiteY3" fmla="*/ 155816 h 461673"/>
              <a:gd name="connsiteX4" fmla="*/ 47627 w 1070142"/>
              <a:gd name="connsiteY4" fmla="*/ 461673 h 461673"/>
              <a:gd name="connsiteX0" fmla="*/ 959066 w 1073002"/>
              <a:gd name="connsiteY0" fmla="*/ 452477 h 465705"/>
              <a:gd name="connsiteX1" fmla="*/ 816191 w 1073002"/>
              <a:gd name="connsiteY1" fmla="*/ 116455 h 465705"/>
              <a:gd name="connsiteX2" fmla="*/ 515624 w 1073002"/>
              <a:gd name="connsiteY2" fmla="*/ 4801 h 465705"/>
              <a:gd name="connsiteX3" fmla="*/ 79591 w 1073002"/>
              <a:gd name="connsiteY3" fmla="*/ 66714 h 465705"/>
              <a:gd name="connsiteX4" fmla="*/ 50487 w 1073002"/>
              <a:gd name="connsiteY4" fmla="*/ 465705 h 465705"/>
              <a:gd name="connsiteX0" fmla="*/ 840532 w 977795"/>
              <a:gd name="connsiteY0" fmla="*/ 816544 h 816544"/>
              <a:gd name="connsiteX1" fmla="*/ 816191 w 977795"/>
              <a:gd name="connsiteY1" fmla="*/ 116455 h 816544"/>
              <a:gd name="connsiteX2" fmla="*/ 515624 w 977795"/>
              <a:gd name="connsiteY2" fmla="*/ 4801 h 816544"/>
              <a:gd name="connsiteX3" fmla="*/ 79591 w 977795"/>
              <a:gd name="connsiteY3" fmla="*/ 66714 h 816544"/>
              <a:gd name="connsiteX4" fmla="*/ 50487 w 977795"/>
              <a:gd name="connsiteY4" fmla="*/ 465705 h 816544"/>
              <a:gd name="connsiteX0" fmla="*/ 840532 w 928951"/>
              <a:gd name="connsiteY0" fmla="*/ 816544 h 816544"/>
              <a:gd name="connsiteX1" fmla="*/ 816191 w 928951"/>
              <a:gd name="connsiteY1" fmla="*/ 116455 h 816544"/>
              <a:gd name="connsiteX2" fmla="*/ 515624 w 928951"/>
              <a:gd name="connsiteY2" fmla="*/ 4801 h 816544"/>
              <a:gd name="connsiteX3" fmla="*/ 79591 w 928951"/>
              <a:gd name="connsiteY3" fmla="*/ 66714 h 816544"/>
              <a:gd name="connsiteX4" fmla="*/ 50487 w 928951"/>
              <a:gd name="connsiteY4" fmla="*/ 465705 h 816544"/>
              <a:gd name="connsiteX0" fmla="*/ 933665 w 1003847"/>
              <a:gd name="connsiteY0" fmla="*/ 452478 h 465705"/>
              <a:gd name="connsiteX1" fmla="*/ 816191 w 1003847"/>
              <a:gd name="connsiteY1" fmla="*/ 116455 h 465705"/>
              <a:gd name="connsiteX2" fmla="*/ 515624 w 1003847"/>
              <a:gd name="connsiteY2" fmla="*/ 4801 h 465705"/>
              <a:gd name="connsiteX3" fmla="*/ 79591 w 1003847"/>
              <a:gd name="connsiteY3" fmla="*/ 66714 h 465705"/>
              <a:gd name="connsiteX4" fmla="*/ 50487 w 1003847"/>
              <a:gd name="connsiteY4" fmla="*/ 465705 h 465705"/>
              <a:gd name="connsiteX0" fmla="*/ 950599 w 1018228"/>
              <a:gd name="connsiteY0" fmla="*/ 460945 h 465705"/>
              <a:gd name="connsiteX1" fmla="*/ 816191 w 1018228"/>
              <a:gd name="connsiteY1" fmla="*/ 116455 h 465705"/>
              <a:gd name="connsiteX2" fmla="*/ 515624 w 1018228"/>
              <a:gd name="connsiteY2" fmla="*/ 4801 h 465705"/>
              <a:gd name="connsiteX3" fmla="*/ 79591 w 1018228"/>
              <a:gd name="connsiteY3" fmla="*/ 66714 h 465705"/>
              <a:gd name="connsiteX4" fmla="*/ 50487 w 1018228"/>
              <a:gd name="connsiteY4" fmla="*/ 465705 h 465705"/>
              <a:gd name="connsiteX0" fmla="*/ 950599 w 1043595"/>
              <a:gd name="connsiteY0" fmla="*/ 457848 h 462608"/>
              <a:gd name="connsiteX1" fmla="*/ 926257 w 1043595"/>
              <a:gd name="connsiteY1" fmla="*/ 71025 h 462608"/>
              <a:gd name="connsiteX2" fmla="*/ 515624 w 1043595"/>
              <a:gd name="connsiteY2" fmla="*/ 1704 h 462608"/>
              <a:gd name="connsiteX3" fmla="*/ 79591 w 1043595"/>
              <a:gd name="connsiteY3" fmla="*/ 63617 h 462608"/>
              <a:gd name="connsiteX4" fmla="*/ 50487 w 1043595"/>
              <a:gd name="connsiteY4" fmla="*/ 462608 h 462608"/>
              <a:gd name="connsiteX0" fmla="*/ 928406 w 1021402"/>
              <a:gd name="connsiteY0" fmla="*/ 457385 h 462145"/>
              <a:gd name="connsiteX1" fmla="*/ 904064 w 1021402"/>
              <a:gd name="connsiteY1" fmla="*/ 70562 h 462145"/>
              <a:gd name="connsiteX2" fmla="*/ 493431 w 1021402"/>
              <a:gd name="connsiteY2" fmla="*/ 1241 h 462145"/>
              <a:gd name="connsiteX3" fmla="*/ 158998 w 1021402"/>
              <a:gd name="connsiteY3" fmla="*/ 88554 h 462145"/>
              <a:gd name="connsiteX4" fmla="*/ 28294 w 1021402"/>
              <a:gd name="connsiteY4" fmla="*/ 462145 h 462145"/>
              <a:gd name="connsiteX0" fmla="*/ 928572 w 1021205"/>
              <a:gd name="connsiteY0" fmla="*/ 498671 h 503431"/>
              <a:gd name="connsiteX1" fmla="*/ 904230 w 1021205"/>
              <a:gd name="connsiteY1" fmla="*/ 111848 h 503431"/>
              <a:gd name="connsiteX2" fmla="*/ 502064 w 1021205"/>
              <a:gd name="connsiteY2" fmla="*/ 193 h 503431"/>
              <a:gd name="connsiteX3" fmla="*/ 159164 w 1021205"/>
              <a:gd name="connsiteY3" fmla="*/ 129840 h 503431"/>
              <a:gd name="connsiteX4" fmla="*/ 28460 w 1021205"/>
              <a:gd name="connsiteY4" fmla="*/ 503431 h 503431"/>
              <a:gd name="connsiteX0" fmla="*/ 928572 w 1002246"/>
              <a:gd name="connsiteY0" fmla="*/ 498479 h 503239"/>
              <a:gd name="connsiteX1" fmla="*/ 828030 w 1002246"/>
              <a:gd name="connsiteY1" fmla="*/ 128589 h 503239"/>
              <a:gd name="connsiteX2" fmla="*/ 502064 w 1002246"/>
              <a:gd name="connsiteY2" fmla="*/ 1 h 503239"/>
              <a:gd name="connsiteX3" fmla="*/ 159164 w 1002246"/>
              <a:gd name="connsiteY3" fmla="*/ 129648 h 503239"/>
              <a:gd name="connsiteX4" fmla="*/ 28460 w 1002246"/>
              <a:gd name="connsiteY4" fmla="*/ 503239 h 503239"/>
              <a:gd name="connsiteX0" fmla="*/ 928572 w 999339"/>
              <a:gd name="connsiteY0" fmla="*/ 498479 h 503239"/>
              <a:gd name="connsiteX1" fmla="*/ 828030 w 999339"/>
              <a:gd name="connsiteY1" fmla="*/ 128589 h 503239"/>
              <a:gd name="connsiteX2" fmla="*/ 502064 w 999339"/>
              <a:gd name="connsiteY2" fmla="*/ 1 h 503239"/>
              <a:gd name="connsiteX3" fmla="*/ 159164 w 999339"/>
              <a:gd name="connsiteY3" fmla="*/ 129648 h 503239"/>
              <a:gd name="connsiteX4" fmla="*/ 28460 w 999339"/>
              <a:gd name="connsiteY4" fmla="*/ 503239 h 503239"/>
              <a:gd name="connsiteX0" fmla="*/ 928572 w 1016991"/>
              <a:gd name="connsiteY0" fmla="*/ 504411 h 509171"/>
              <a:gd name="connsiteX1" fmla="*/ 904230 w 1016991"/>
              <a:gd name="connsiteY1" fmla="*/ 83721 h 509171"/>
              <a:gd name="connsiteX2" fmla="*/ 502064 w 1016991"/>
              <a:gd name="connsiteY2" fmla="*/ 5933 h 509171"/>
              <a:gd name="connsiteX3" fmla="*/ 159164 w 1016991"/>
              <a:gd name="connsiteY3" fmla="*/ 135580 h 509171"/>
              <a:gd name="connsiteX4" fmla="*/ 28460 w 1016991"/>
              <a:gd name="connsiteY4" fmla="*/ 509171 h 509171"/>
              <a:gd name="connsiteX0" fmla="*/ 928572 w 1040623"/>
              <a:gd name="connsiteY0" fmla="*/ 506312 h 511072"/>
              <a:gd name="connsiteX1" fmla="*/ 904230 w 1040623"/>
              <a:gd name="connsiteY1" fmla="*/ 85622 h 511072"/>
              <a:gd name="connsiteX2" fmla="*/ 502064 w 1040623"/>
              <a:gd name="connsiteY2" fmla="*/ 7834 h 511072"/>
              <a:gd name="connsiteX3" fmla="*/ 159164 w 1040623"/>
              <a:gd name="connsiteY3" fmla="*/ 137481 h 511072"/>
              <a:gd name="connsiteX4" fmla="*/ 28460 w 1040623"/>
              <a:gd name="connsiteY4" fmla="*/ 511072 h 511072"/>
              <a:gd name="connsiteX0" fmla="*/ 928572 w 1032873"/>
              <a:gd name="connsiteY0" fmla="*/ 525737 h 530497"/>
              <a:gd name="connsiteX1" fmla="*/ 904230 w 1032873"/>
              <a:gd name="connsiteY1" fmla="*/ 105047 h 530497"/>
              <a:gd name="connsiteX2" fmla="*/ 502064 w 1032873"/>
              <a:gd name="connsiteY2" fmla="*/ 27259 h 530497"/>
              <a:gd name="connsiteX3" fmla="*/ 159164 w 1032873"/>
              <a:gd name="connsiteY3" fmla="*/ 156906 h 530497"/>
              <a:gd name="connsiteX4" fmla="*/ 28460 w 1032873"/>
              <a:gd name="connsiteY4" fmla="*/ 530497 h 530497"/>
              <a:gd name="connsiteX0" fmla="*/ 928241 w 1021602"/>
              <a:gd name="connsiteY0" fmla="*/ 550313 h 555073"/>
              <a:gd name="connsiteX1" fmla="*/ 903899 w 1021602"/>
              <a:gd name="connsiteY1" fmla="*/ 129623 h 555073"/>
              <a:gd name="connsiteX2" fmla="*/ 484799 w 1021602"/>
              <a:gd name="connsiteY2" fmla="*/ 1035 h 555073"/>
              <a:gd name="connsiteX3" fmla="*/ 158833 w 1021602"/>
              <a:gd name="connsiteY3" fmla="*/ 181482 h 555073"/>
              <a:gd name="connsiteX4" fmla="*/ 28129 w 1021602"/>
              <a:gd name="connsiteY4" fmla="*/ 555073 h 555073"/>
              <a:gd name="connsiteX0" fmla="*/ 932680 w 1026041"/>
              <a:gd name="connsiteY0" fmla="*/ 550313 h 555073"/>
              <a:gd name="connsiteX1" fmla="*/ 908338 w 1026041"/>
              <a:gd name="connsiteY1" fmla="*/ 129623 h 555073"/>
              <a:gd name="connsiteX2" fmla="*/ 489238 w 1026041"/>
              <a:gd name="connsiteY2" fmla="*/ 1035 h 555073"/>
              <a:gd name="connsiteX3" fmla="*/ 163272 w 1026041"/>
              <a:gd name="connsiteY3" fmla="*/ 181482 h 555073"/>
              <a:gd name="connsiteX4" fmla="*/ 32568 w 1026041"/>
              <a:gd name="connsiteY4" fmla="*/ 555073 h 555073"/>
              <a:gd name="connsiteX0" fmla="*/ 1275779 w 1369140"/>
              <a:gd name="connsiteY0" fmla="*/ 550313 h 550313"/>
              <a:gd name="connsiteX1" fmla="*/ 1251437 w 1369140"/>
              <a:gd name="connsiteY1" fmla="*/ 129623 h 550313"/>
              <a:gd name="connsiteX2" fmla="*/ 832337 w 1369140"/>
              <a:gd name="connsiteY2" fmla="*/ 1035 h 550313"/>
              <a:gd name="connsiteX3" fmla="*/ 506371 w 1369140"/>
              <a:gd name="connsiteY3" fmla="*/ 181482 h 550313"/>
              <a:gd name="connsiteX4" fmla="*/ 11600 w 1369140"/>
              <a:gd name="connsiteY4" fmla="*/ 131740 h 550313"/>
              <a:gd name="connsiteX0" fmla="*/ 1367387 w 1460748"/>
              <a:gd name="connsiteY0" fmla="*/ 550313 h 550313"/>
              <a:gd name="connsiteX1" fmla="*/ 1343045 w 1460748"/>
              <a:gd name="connsiteY1" fmla="*/ 129623 h 550313"/>
              <a:gd name="connsiteX2" fmla="*/ 923945 w 1460748"/>
              <a:gd name="connsiteY2" fmla="*/ 1035 h 550313"/>
              <a:gd name="connsiteX3" fmla="*/ 597979 w 1460748"/>
              <a:gd name="connsiteY3" fmla="*/ 181482 h 550313"/>
              <a:gd name="connsiteX4" fmla="*/ 10075 w 1460748"/>
              <a:gd name="connsiteY4" fmla="*/ 64007 h 550313"/>
              <a:gd name="connsiteX0" fmla="*/ 1087987 w 1347609"/>
              <a:gd name="connsiteY0" fmla="*/ 2297180 h 2297180"/>
              <a:gd name="connsiteX1" fmla="*/ 1343045 w 1347609"/>
              <a:gd name="connsiteY1" fmla="*/ 208557 h 2297180"/>
              <a:gd name="connsiteX2" fmla="*/ 923945 w 1347609"/>
              <a:gd name="connsiteY2" fmla="*/ 79969 h 2297180"/>
              <a:gd name="connsiteX3" fmla="*/ 597979 w 1347609"/>
              <a:gd name="connsiteY3" fmla="*/ 260416 h 2297180"/>
              <a:gd name="connsiteX4" fmla="*/ 10075 w 1347609"/>
              <a:gd name="connsiteY4" fmla="*/ 142941 h 2297180"/>
              <a:gd name="connsiteX0" fmla="*/ 1087987 w 1365745"/>
              <a:gd name="connsiteY0" fmla="*/ 2225062 h 2225062"/>
              <a:gd name="connsiteX1" fmla="*/ 1343045 w 1365745"/>
              <a:gd name="connsiteY1" fmla="*/ 136439 h 2225062"/>
              <a:gd name="connsiteX2" fmla="*/ 597979 w 1365745"/>
              <a:gd name="connsiteY2" fmla="*/ 188298 h 2225062"/>
              <a:gd name="connsiteX3" fmla="*/ 10075 w 1365745"/>
              <a:gd name="connsiteY3" fmla="*/ 70823 h 2225062"/>
              <a:gd name="connsiteX0" fmla="*/ 1089342 w 1382517"/>
              <a:gd name="connsiteY0" fmla="*/ 2169795 h 2169795"/>
              <a:gd name="connsiteX1" fmla="*/ 1361334 w 1382517"/>
              <a:gd name="connsiteY1" fmla="*/ 580706 h 2169795"/>
              <a:gd name="connsiteX2" fmla="*/ 599334 w 1382517"/>
              <a:gd name="connsiteY2" fmla="*/ 133031 h 2169795"/>
              <a:gd name="connsiteX3" fmla="*/ 11430 w 1382517"/>
              <a:gd name="connsiteY3" fmla="*/ 15556 h 2169795"/>
              <a:gd name="connsiteX0" fmla="*/ 852275 w 1364688"/>
              <a:gd name="connsiteY0" fmla="*/ 1695662 h 1695662"/>
              <a:gd name="connsiteX1" fmla="*/ 1361334 w 1364688"/>
              <a:gd name="connsiteY1" fmla="*/ 580706 h 1695662"/>
              <a:gd name="connsiteX2" fmla="*/ 599334 w 1364688"/>
              <a:gd name="connsiteY2" fmla="*/ 133031 h 1695662"/>
              <a:gd name="connsiteX3" fmla="*/ 11430 w 1364688"/>
              <a:gd name="connsiteY3" fmla="*/ 15556 h 1695662"/>
              <a:gd name="connsiteX0" fmla="*/ 851270 w 1060763"/>
              <a:gd name="connsiteY0" fmla="*/ 1695501 h 1695501"/>
              <a:gd name="connsiteX1" fmla="*/ 1047062 w 1060763"/>
              <a:gd name="connsiteY1" fmla="*/ 572079 h 1695501"/>
              <a:gd name="connsiteX2" fmla="*/ 598329 w 1060763"/>
              <a:gd name="connsiteY2" fmla="*/ 132870 h 1695501"/>
              <a:gd name="connsiteX3" fmla="*/ 10425 w 1060763"/>
              <a:gd name="connsiteY3" fmla="*/ 15395 h 1695501"/>
              <a:gd name="connsiteX0" fmla="*/ 854474 w 1073145"/>
              <a:gd name="connsiteY0" fmla="*/ 1716955 h 1716955"/>
              <a:gd name="connsiteX1" fmla="*/ 1050266 w 1073145"/>
              <a:gd name="connsiteY1" fmla="*/ 593533 h 1716955"/>
              <a:gd name="connsiteX2" fmla="*/ 466066 w 1073145"/>
              <a:gd name="connsiteY2" fmla="*/ 69657 h 1716955"/>
              <a:gd name="connsiteX3" fmla="*/ 13629 w 1073145"/>
              <a:gd name="connsiteY3" fmla="*/ 36849 h 1716955"/>
              <a:gd name="connsiteX0" fmla="*/ 865069 w 1083740"/>
              <a:gd name="connsiteY0" fmla="*/ 1746462 h 1746462"/>
              <a:gd name="connsiteX1" fmla="*/ 1060861 w 1083740"/>
              <a:gd name="connsiteY1" fmla="*/ 623040 h 1746462"/>
              <a:gd name="connsiteX2" fmla="*/ 476661 w 1083740"/>
              <a:gd name="connsiteY2" fmla="*/ 99164 h 1746462"/>
              <a:gd name="connsiteX3" fmla="*/ 24224 w 1083740"/>
              <a:gd name="connsiteY3" fmla="*/ 66356 h 1746462"/>
              <a:gd name="connsiteX0" fmla="*/ 840845 w 1059516"/>
              <a:gd name="connsiteY0" fmla="*/ 1682721 h 1682721"/>
              <a:gd name="connsiteX1" fmla="*/ 1036637 w 1059516"/>
              <a:gd name="connsiteY1" fmla="*/ 559299 h 1682721"/>
              <a:gd name="connsiteX2" fmla="*/ 452437 w 1059516"/>
              <a:gd name="connsiteY2" fmla="*/ 35423 h 1682721"/>
              <a:gd name="connsiteX3" fmla="*/ 0 w 1059516"/>
              <a:gd name="connsiteY3" fmla="*/ 2615 h 1682721"/>
              <a:gd name="connsiteX0" fmla="*/ 840845 w 1064224"/>
              <a:gd name="connsiteY0" fmla="*/ 1680106 h 1680106"/>
              <a:gd name="connsiteX1" fmla="*/ 1036637 w 1064224"/>
              <a:gd name="connsiteY1" fmla="*/ 556684 h 1680106"/>
              <a:gd name="connsiteX2" fmla="*/ 384703 w 1064224"/>
              <a:gd name="connsiteY2" fmla="*/ 447675 h 1680106"/>
              <a:gd name="connsiteX3" fmla="*/ 0 w 1064224"/>
              <a:gd name="connsiteY3" fmla="*/ 0 h 1680106"/>
              <a:gd name="connsiteX0" fmla="*/ 840845 w 1064224"/>
              <a:gd name="connsiteY0" fmla="*/ 1680106 h 1680106"/>
              <a:gd name="connsiteX1" fmla="*/ 1036637 w 1064224"/>
              <a:gd name="connsiteY1" fmla="*/ 556684 h 1680106"/>
              <a:gd name="connsiteX2" fmla="*/ 384703 w 1064224"/>
              <a:gd name="connsiteY2" fmla="*/ 447675 h 1680106"/>
              <a:gd name="connsiteX3" fmla="*/ 0 w 1064224"/>
              <a:gd name="connsiteY3" fmla="*/ 0 h 1680106"/>
              <a:gd name="connsiteX0" fmla="*/ 840845 w 1091660"/>
              <a:gd name="connsiteY0" fmla="*/ 1680106 h 1680106"/>
              <a:gd name="connsiteX1" fmla="*/ 1036637 w 1091660"/>
              <a:gd name="connsiteY1" fmla="*/ 556684 h 1680106"/>
              <a:gd name="connsiteX2" fmla="*/ 0 w 1091660"/>
              <a:gd name="connsiteY2" fmla="*/ 0 h 1680106"/>
              <a:gd name="connsiteX0" fmla="*/ 840845 w 928426"/>
              <a:gd name="connsiteY0" fmla="*/ 1680106 h 1680106"/>
              <a:gd name="connsiteX1" fmla="*/ 740303 w 928426"/>
              <a:gd name="connsiteY1" fmla="*/ 463551 h 1680106"/>
              <a:gd name="connsiteX2" fmla="*/ 0 w 928426"/>
              <a:gd name="connsiteY2" fmla="*/ 0 h 1680106"/>
              <a:gd name="connsiteX0" fmla="*/ 840845 w 938721"/>
              <a:gd name="connsiteY0" fmla="*/ 1680106 h 1680106"/>
              <a:gd name="connsiteX1" fmla="*/ 740303 w 938721"/>
              <a:gd name="connsiteY1" fmla="*/ 463551 h 1680106"/>
              <a:gd name="connsiteX2" fmla="*/ 0 w 938721"/>
              <a:gd name="connsiteY2" fmla="*/ 0 h 1680106"/>
              <a:gd name="connsiteX0" fmla="*/ 815445 w 909168"/>
              <a:gd name="connsiteY0" fmla="*/ 1722440 h 1722440"/>
              <a:gd name="connsiteX1" fmla="*/ 740303 w 909168"/>
              <a:gd name="connsiteY1" fmla="*/ 463551 h 1722440"/>
              <a:gd name="connsiteX2" fmla="*/ 0 w 909168"/>
              <a:gd name="connsiteY2" fmla="*/ 0 h 1722440"/>
              <a:gd name="connsiteX0" fmla="*/ 815445 w 935396"/>
              <a:gd name="connsiteY0" fmla="*/ 1722440 h 1722440"/>
              <a:gd name="connsiteX1" fmla="*/ 740303 w 935396"/>
              <a:gd name="connsiteY1" fmla="*/ 463551 h 1722440"/>
              <a:gd name="connsiteX2" fmla="*/ 0 w 935396"/>
              <a:gd name="connsiteY2" fmla="*/ 0 h 1722440"/>
              <a:gd name="connsiteX0" fmla="*/ 0 w 771563"/>
              <a:gd name="connsiteY0" fmla="*/ 1426107 h 1426107"/>
              <a:gd name="connsiteX1" fmla="*/ 771525 w 771563"/>
              <a:gd name="connsiteY1" fmla="*/ 463551 h 1426107"/>
              <a:gd name="connsiteX2" fmla="*/ 31222 w 771563"/>
              <a:gd name="connsiteY2" fmla="*/ 0 h 1426107"/>
              <a:gd name="connsiteX0" fmla="*/ 0 w 1448138"/>
              <a:gd name="connsiteY0" fmla="*/ 1180573 h 1180573"/>
              <a:gd name="connsiteX1" fmla="*/ 771525 w 1448138"/>
              <a:gd name="connsiteY1" fmla="*/ 218017 h 1180573"/>
              <a:gd name="connsiteX2" fmla="*/ 1402822 w 1448138"/>
              <a:gd name="connsiteY2" fmla="*/ 0 h 1180573"/>
              <a:gd name="connsiteX0" fmla="*/ 0 w 1402822"/>
              <a:gd name="connsiteY0" fmla="*/ 1180573 h 1180573"/>
              <a:gd name="connsiteX1" fmla="*/ 771525 w 1402822"/>
              <a:gd name="connsiteY1" fmla="*/ 218017 h 1180573"/>
              <a:gd name="connsiteX2" fmla="*/ 1402822 w 1402822"/>
              <a:gd name="connsiteY2" fmla="*/ 0 h 1180573"/>
              <a:gd name="connsiteX0" fmla="*/ 0 w 2495022"/>
              <a:gd name="connsiteY0" fmla="*/ 213420 h 338246"/>
              <a:gd name="connsiteX1" fmla="*/ 1863725 w 2495022"/>
              <a:gd name="connsiteY1" fmla="*/ 334598 h 338246"/>
              <a:gd name="connsiteX2" fmla="*/ 2495022 w 2495022"/>
              <a:gd name="connsiteY2" fmla="*/ 116581 h 338246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10477 h 332792"/>
              <a:gd name="connsiteX1" fmla="*/ 1863725 w 2495022"/>
              <a:gd name="connsiteY1" fmla="*/ 331655 h 332792"/>
              <a:gd name="connsiteX2" fmla="*/ 2495022 w 2495022"/>
              <a:gd name="connsiteY2" fmla="*/ 113638 h 332792"/>
              <a:gd name="connsiteX0" fmla="*/ 0 w 2495022"/>
              <a:gd name="connsiteY0" fmla="*/ 242732 h 289716"/>
              <a:gd name="connsiteX1" fmla="*/ 1355725 w 2495022"/>
              <a:gd name="connsiteY1" fmla="*/ 219976 h 289716"/>
              <a:gd name="connsiteX2" fmla="*/ 2495022 w 2495022"/>
              <a:gd name="connsiteY2" fmla="*/ 145893 h 289716"/>
              <a:gd name="connsiteX0" fmla="*/ 0 w 2495022"/>
              <a:gd name="connsiteY0" fmla="*/ 304272 h 431783"/>
              <a:gd name="connsiteX1" fmla="*/ 1355725 w 2495022"/>
              <a:gd name="connsiteY1" fmla="*/ 281516 h 431783"/>
              <a:gd name="connsiteX2" fmla="*/ 2495022 w 2495022"/>
              <a:gd name="connsiteY2" fmla="*/ 207433 h 431783"/>
              <a:gd name="connsiteX0" fmla="*/ 0 w 2495022"/>
              <a:gd name="connsiteY0" fmla="*/ 175399 h 772083"/>
              <a:gd name="connsiteX1" fmla="*/ 1135592 w 2495022"/>
              <a:gd name="connsiteY1" fmla="*/ 728376 h 772083"/>
              <a:gd name="connsiteX2" fmla="*/ 2495022 w 2495022"/>
              <a:gd name="connsiteY2" fmla="*/ 78560 h 772083"/>
              <a:gd name="connsiteX0" fmla="*/ 0 w 2486555"/>
              <a:gd name="connsiteY0" fmla="*/ 401639 h 957396"/>
              <a:gd name="connsiteX1" fmla="*/ 1135592 w 2486555"/>
              <a:gd name="connsiteY1" fmla="*/ 954616 h 957396"/>
              <a:gd name="connsiteX2" fmla="*/ 2486555 w 2486555"/>
              <a:gd name="connsiteY2" fmla="*/ 0 h 957396"/>
              <a:gd name="connsiteX0" fmla="*/ 0 w 2732089"/>
              <a:gd name="connsiteY0" fmla="*/ 410106 h 957529"/>
              <a:gd name="connsiteX1" fmla="*/ 1381126 w 2732089"/>
              <a:gd name="connsiteY1" fmla="*/ 954616 h 957529"/>
              <a:gd name="connsiteX2" fmla="*/ 2732089 w 2732089"/>
              <a:gd name="connsiteY2" fmla="*/ 0 h 957529"/>
              <a:gd name="connsiteX0" fmla="*/ 0 w 2732089"/>
              <a:gd name="connsiteY0" fmla="*/ 410106 h 971058"/>
              <a:gd name="connsiteX1" fmla="*/ 1381126 w 2732089"/>
              <a:gd name="connsiteY1" fmla="*/ 954616 h 971058"/>
              <a:gd name="connsiteX2" fmla="*/ 2732089 w 2732089"/>
              <a:gd name="connsiteY2" fmla="*/ 0 h 971058"/>
              <a:gd name="connsiteX0" fmla="*/ 0 w 2037822"/>
              <a:gd name="connsiteY0" fmla="*/ 1045106 h 1645895"/>
              <a:gd name="connsiteX1" fmla="*/ 1381126 w 2037822"/>
              <a:gd name="connsiteY1" fmla="*/ 1589616 h 1645895"/>
              <a:gd name="connsiteX2" fmla="*/ 2037822 w 2037822"/>
              <a:gd name="connsiteY2" fmla="*/ 0 h 1645895"/>
              <a:gd name="connsiteX0" fmla="*/ 0 w 2037822"/>
              <a:gd name="connsiteY0" fmla="*/ 1045106 h 1388558"/>
              <a:gd name="connsiteX1" fmla="*/ 1152526 w 2037822"/>
              <a:gd name="connsiteY1" fmla="*/ 1242483 h 1388558"/>
              <a:gd name="connsiteX2" fmla="*/ 2037822 w 2037822"/>
              <a:gd name="connsiteY2" fmla="*/ 0 h 1388558"/>
              <a:gd name="connsiteX0" fmla="*/ 0 w 2037822"/>
              <a:gd name="connsiteY0" fmla="*/ 1045106 h 1426660"/>
              <a:gd name="connsiteX1" fmla="*/ 1152526 w 2037822"/>
              <a:gd name="connsiteY1" fmla="*/ 1242483 h 1426660"/>
              <a:gd name="connsiteX2" fmla="*/ 2037822 w 2037822"/>
              <a:gd name="connsiteY2" fmla="*/ 0 h 1426660"/>
              <a:gd name="connsiteX0" fmla="*/ 0 w 2037822"/>
              <a:gd name="connsiteY0" fmla="*/ 1045106 h 1426660"/>
              <a:gd name="connsiteX1" fmla="*/ 1152526 w 2037822"/>
              <a:gd name="connsiteY1" fmla="*/ 1242483 h 1426660"/>
              <a:gd name="connsiteX2" fmla="*/ 2037822 w 2037822"/>
              <a:gd name="connsiteY2" fmla="*/ 0 h 1426660"/>
              <a:gd name="connsiteX0" fmla="*/ 0 w 5873222"/>
              <a:gd name="connsiteY0" fmla="*/ 0 h 2205224"/>
              <a:gd name="connsiteX1" fmla="*/ 4987926 w 5873222"/>
              <a:gd name="connsiteY1" fmla="*/ 2187044 h 2205224"/>
              <a:gd name="connsiteX2" fmla="*/ 5873222 w 5873222"/>
              <a:gd name="connsiteY2" fmla="*/ 944561 h 2205224"/>
              <a:gd name="connsiteX0" fmla="*/ 0 w 4988341"/>
              <a:gd name="connsiteY0" fmla="*/ 0 h 2194162"/>
              <a:gd name="connsiteX1" fmla="*/ 4987926 w 4988341"/>
              <a:gd name="connsiteY1" fmla="*/ 2187044 h 2194162"/>
              <a:gd name="connsiteX2" fmla="*/ 310622 w 4988341"/>
              <a:gd name="connsiteY2" fmla="*/ 648228 h 2194162"/>
              <a:gd name="connsiteX0" fmla="*/ 0 w 665416"/>
              <a:gd name="connsiteY0" fmla="*/ 0 h 819836"/>
              <a:gd name="connsiteX1" fmla="*/ 661459 w 665416"/>
              <a:gd name="connsiteY1" fmla="*/ 307444 h 819836"/>
              <a:gd name="connsiteX2" fmla="*/ 310622 w 665416"/>
              <a:gd name="connsiteY2" fmla="*/ 648228 h 819836"/>
              <a:gd name="connsiteX0" fmla="*/ 0 w 667059"/>
              <a:gd name="connsiteY0" fmla="*/ 0 h 648228"/>
              <a:gd name="connsiteX1" fmla="*/ 661459 w 667059"/>
              <a:gd name="connsiteY1" fmla="*/ 307444 h 648228"/>
              <a:gd name="connsiteX2" fmla="*/ 310622 w 667059"/>
              <a:gd name="connsiteY2" fmla="*/ 648228 h 648228"/>
              <a:gd name="connsiteX0" fmla="*/ 0 w 676865"/>
              <a:gd name="connsiteY0" fmla="*/ 0 h 648228"/>
              <a:gd name="connsiteX1" fmla="*/ 661459 w 676865"/>
              <a:gd name="connsiteY1" fmla="*/ 307444 h 648228"/>
              <a:gd name="connsiteX2" fmla="*/ 310622 w 676865"/>
              <a:gd name="connsiteY2" fmla="*/ 648228 h 648228"/>
              <a:gd name="connsiteX0" fmla="*/ 0 w 450547"/>
              <a:gd name="connsiteY0" fmla="*/ 0 h 648228"/>
              <a:gd name="connsiteX1" fmla="*/ 415926 w 450547"/>
              <a:gd name="connsiteY1" fmla="*/ 273577 h 648228"/>
              <a:gd name="connsiteX2" fmla="*/ 310622 w 450547"/>
              <a:gd name="connsiteY2" fmla="*/ 648228 h 648228"/>
              <a:gd name="connsiteX0" fmla="*/ 0 w 620021"/>
              <a:gd name="connsiteY0" fmla="*/ 0 h 648228"/>
              <a:gd name="connsiteX1" fmla="*/ 602192 w 620021"/>
              <a:gd name="connsiteY1" fmla="*/ 163510 h 648228"/>
              <a:gd name="connsiteX2" fmla="*/ 310622 w 620021"/>
              <a:gd name="connsiteY2" fmla="*/ 648228 h 648228"/>
              <a:gd name="connsiteX0" fmla="*/ 0 w 607949"/>
              <a:gd name="connsiteY0" fmla="*/ 0 h 622828"/>
              <a:gd name="connsiteX1" fmla="*/ 602192 w 607949"/>
              <a:gd name="connsiteY1" fmla="*/ 163510 h 622828"/>
              <a:gd name="connsiteX2" fmla="*/ 293689 w 607949"/>
              <a:gd name="connsiteY2" fmla="*/ 622828 h 622828"/>
              <a:gd name="connsiteX0" fmla="*/ 0 w 1083863"/>
              <a:gd name="connsiteY0" fmla="*/ 0 h 597428"/>
              <a:gd name="connsiteX1" fmla="*/ 602192 w 1083863"/>
              <a:gd name="connsiteY1" fmla="*/ 163510 h 597428"/>
              <a:gd name="connsiteX2" fmla="*/ 1072622 w 1083863"/>
              <a:gd name="connsiteY2" fmla="*/ 597428 h 597428"/>
              <a:gd name="connsiteX0" fmla="*/ 0 w 1100443"/>
              <a:gd name="connsiteY0" fmla="*/ 0 h 648228"/>
              <a:gd name="connsiteX1" fmla="*/ 602192 w 1100443"/>
              <a:gd name="connsiteY1" fmla="*/ 163510 h 648228"/>
              <a:gd name="connsiteX2" fmla="*/ 1089555 w 1100443"/>
              <a:gd name="connsiteY2" fmla="*/ 648228 h 648228"/>
              <a:gd name="connsiteX0" fmla="*/ 0 w 871767"/>
              <a:gd name="connsiteY0" fmla="*/ 0 h 639761"/>
              <a:gd name="connsiteX1" fmla="*/ 602192 w 871767"/>
              <a:gd name="connsiteY1" fmla="*/ 163510 h 639761"/>
              <a:gd name="connsiteX2" fmla="*/ 852489 w 871767"/>
              <a:gd name="connsiteY2" fmla="*/ 639761 h 639761"/>
              <a:gd name="connsiteX0" fmla="*/ 0 w 840234"/>
              <a:gd name="connsiteY0" fmla="*/ 0 h 631294"/>
              <a:gd name="connsiteX1" fmla="*/ 602192 w 840234"/>
              <a:gd name="connsiteY1" fmla="*/ 163510 h 631294"/>
              <a:gd name="connsiteX2" fmla="*/ 818622 w 840234"/>
              <a:gd name="connsiteY2" fmla="*/ 631294 h 631294"/>
              <a:gd name="connsiteX0" fmla="*/ 0 w 828902"/>
              <a:gd name="connsiteY0" fmla="*/ 0 h 631294"/>
              <a:gd name="connsiteX1" fmla="*/ 348192 w 828902"/>
              <a:gd name="connsiteY1" fmla="*/ 366710 h 631294"/>
              <a:gd name="connsiteX2" fmla="*/ 818622 w 828902"/>
              <a:gd name="connsiteY2" fmla="*/ 631294 h 631294"/>
              <a:gd name="connsiteX0" fmla="*/ 789911 w 804100"/>
              <a:gd name="connsiteY0" fmla="*/ 0 h 927593"/>
              <a:gd name="connsiteX1" fmla="*/ 3267 w 804100"/>
              <a:gd name="connsiteY1" fmla="*/ 663009 h 927593"/>
              <a:gd name="connsiteX2" fmla="*/ 473697 w 804100"/>
              <a:gd name="connsiteY2" fmla="*/ 927593 h 927593"/>
              <a:gd name="connsiteX0" fmla="*/ 789911 w 789911"/>
              <a:gd name="connsiteY0" fmla="*/ 0 h 927593"/>
              <a:gd name="connsiteX1" fmla="*/ 3267 w 789911"/>
              <a:gd name="connsiteY1" fmla="*/ 663009 h 927593"/>
              <a:gd name="connsiteX2" fmla="*/ 473697 w 789911"/>
              <a:gd name="connsiteY2" fmla="*/ 927593 h 927593"/>
              <a:gd name="connsiteX0" fmla="*/ 868647 w 868647"/>
              <a:gd name="connsiteY0" fmla="*/ 0 h 927593"/>
              <a:gd name="connsiteX1" fmla="*/ 82003 w 868647"/>
              <a:gd name="connsiteY1" fmla="*/ 663009 h 927593"/>
              <a:gd name="connsiteX2" fmla="*/ 552433 w 868647"/>
              <a:gd name="connsiteY2" fmla="*/ 927593 h 927593"/>
              <a:gd name="connsiteX0" fmla="*/ 1012335 w 1012335"/>
              <a:gd name="connsiteY0" fmla="*/ 0 h 927593"/>
              <a:gd name="connsiteX1" fmla="*/ 225691 w 1012335"/>
              <a:gd name="connsiteY1" fmla="*/ 663009 h 927593"/>
              <a:gd name="connsiteX2" fmla="*/ 696121 w 1012335"/>
              <a:gd name="connsiteY2" fmla="*/ 927593 h 927593"/>
              <a:gd name="connsiteX0" fmla="*/ 945604 w 945604"/>
              <a:gd name="connsiteY0" fmla="*/ 0 h 927593"/>
              <a:gd name="connsiteX1" fmla="*/ 158960 w 945604"/>
              <a:gd name="connsiteY1" fmla="*/ 663009 h 927593"/>
              <a:gd name="connsiteX2" fmla="*/ 629390 w 945604"/>
              <a:gd name="connsiteY2" fmla="*/ 927593 h 927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5604" h="927593">
                <a:moveTo>
                  <a:pt x="945604" y="0"/>
                </a:moveTo>
                <a:cubicBezTo>
                  <a:pt x="-108837" y="354822"/>
                  <a:pt x="-130343" y="508410"/>
                  <a:pt x="158960" y="663009"/>
                </a:cubicBezTo>
                <a:cubicBezTo>
                  <a:pt x="448263" y="817608"/>
                  <a:pt x="709891" y="569436"/>
                  <a:pt x="629390" y="927593"/>
                </a:cubicBezTo>
              </a:path>
            </a:pathLst>
          </a:custGeom>
          <a:noFill/>
          <a:ln w="38100" cap="rnd">
            <a:solidFill>
              <a:srgbClr val="FF0000"/>
            </a:solidFill>
            <a:headEnd type="oval" w="sm" len="sm"/>
            <a:tailEnd type="oval" w="sm" len="sm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6626645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67</Words>
  <Application>Microsoft Office PowerPoint</Application>
  <PresentationFormat>A4 (21x29,7 cm)</PresentationFormat>
  <Paragraphs>56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Wile</dc:creator>
  <cp:lastModifiedBy>Ercolino Vladimiro (GICT)</cp:lastModifiedBy>
  <cp:revision>41</cp:revision>
  <cp:lastPrinted>2017-06-23T07:57:32Z</cp:lastPrinted>
  <dcterms:created xsi:type="dcterms:W3CDTF">2017-05-06T14:43:27Z</dcterms:created>
  <dcterms:modified xsi:type="dcterms:W3CDTF">2017-06-23T11:51:38Z</dcterms:modified>
</cp:coreProperties>
</file>