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18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28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67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320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27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5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791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78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71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70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68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AAAF5-19AF-4E5F-B532-822200D723F9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261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5058664" y="1790516"/>
            <a:ext cx="4379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nc22</a:t>
            </a:r>
            <a:endParaRPr lang="it-IT" sz="1000" dirty="0"/>
          </a:p>
        </p:txBody>
      </p:sp>
      <p:sp>
        <p:nvSpPr>
          <p:cNvPr id="14" name="Ovale 13"/>
          <p:cNvSpPr/>
          <p:nvPr/>
        </p:nvSpPr>
        <p:spPr>
          <a:xfrm>
            <a:off x="4370362" y="230330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4" name="Ovale 3"/>
          <p:cNvSpPr/>
          <p:nvPr/>
        </p:nvSpPr>
        <p:spPr>
          <a:xfrm>
            <a:off x="4910362" y="203673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5" name="Ovale 4"/>
          <p:cNvSpPr/>
          <p:nvPr/>
        </p:nvSpPr>
        <p:spPr>
          <a:xfrm>
            <a:off x="4910362" y="2569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0" name="Connettore 1 9"/>
          <p:cNvCxnSpPr>
            <a:stCxn id="14" idx="6"/>
            <a:endCxn id="4" idx="4"/>
          </p:cNvCxnSpPr>
          <p:nvPr/>
        </p:nvCxnSpPr>
        <p:spPr>
          <a:xfrm flipV="1">
            <a:off x="4478362" y="214473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e 16"/>
          <p:cNvSpPr/>
          <p:nvPr/>
        </p:nvSpPr>
        <p:spPr>
          <a:xfrm>
            <a:off x="4168686" y="230283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1 24"/>
          <p:cNvCxnSpPr>
            <a:stCxn id="17" idx="6"/>
            <a:endCxn id="14" idx="2"/>
          </p:cNvCxnSpPr>
          <p:nvPr/>
        </p:nvCxnSpPr>
        <p:spPr>
          <a:xfrm>
            <a:off x="4276686" y="235683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e 27"/>
          <p:cNvSpPr/>
          <p:nvPr/>
        </p:nvSpPr>
        <p:spPr>
          <a:xfrm>
            <a:off x="5117356" y="203673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5117356" y="256987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0" name="Connettore 1 29"/>
          <p:cNvCxnSpPr>
            <a:stCxn id="4" idx="6"/>
            <a:endCxn id="28" idx="2"/>
          </p:cNvCxnSpPr>
          <p:nvPr/>
        </p:nvCxnSpPr>
        <p:spPr>
          <a:xfrm>
            <a:off x="5018362" y="209073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>
            <a:stCxn id="5" idx="6"/>
            <a:endCxn id="29" idx="2"/>
          </p:cNvCxnSpPr>
          <p:nvPr/>
        </p:nvCxnSpPr>
        <p:spPr>
          <a:xfrm>
            <a:off x="5018362" y="262387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/>
          <p:cNvSpPr txBox="1"/>
          <p:nvPr/>
        </p:nvSpPr>
        <p:spPr>
          <a:xfrm>
            <a:off x="5052706" y="2677633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no22</a:t>
            </a:r>
            <a:endParaRPr lang="it-IT" sz="100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3907878" y="2030625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Ct22</a:t>
            </a:r>
            <a:endParaRPr lang="it-IT" sz="1000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5362846" y="1785320"/>
            <a:ext cx="4379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nc12</a:t>
            </a:r>
            <a:endParaRPr lang="it-IT" sz="1000" dirty="0"/>
          </a:p>
        </p:txBody>
      </p:sp>
      <p:sp>
        <p:nvSpPr>
          <p:cNvPr id="39" name="Ovale 38"/>
          <p:cNvSpPr/>
          <p:nvPr/>
        </p:nvSpPr>
        <p:spPr>
          <a:xfrm flipH="1">
            <a:off x="5837356" y="203062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40" name="Ovale 39"/>
          <p:cNvSpPr/>
          <p:nvPr/>
        </p:nvSpPr>
        <p:spPr>
          <a:xfrm flipH="1">
            <a:off x="5837356" y="256375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42" name="Connettore 1 41"/>
          <p:cNvCxnSpPr>
            <a:stCxn id="43" idx="6"/>
            <a:endCxn id="39" idx="4"/>
          </p:cNvCxnSpPr>
          <p:nvPr/>
        </p:nvCxnSpPr>
        <p:spPr>
          <a:xfrm flipH="1" flipV="1">
            <a:off x="5891356" y="213862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e 42"/>
          <p:cNvSpPr/>
          <p:nvPr/>
        </p:nvSpPr>
        <p:spPr>
          <a:xfrm flipH="1">
            <a:off x="6377356" y="229719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45" name="Ovale 44"/>
          <p:cNvSpPr/>
          <p:nvPr/>
        </p:nvSpPr>
        <p:spPr>
          <a:xfrm flipH="1">
            <a:off x="6579032" y="22967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6" name="Connettore 1 45"/>
          <p:cNvCxnSpPr>
            <a:stCxn id="45" idx="6"/>
            <a:endCxn id="43" idx="2"/>
          </p:cNvCxnSpPr>
          <p:nvPr/>
        </p:nvCxnSpPr>
        <p:spPr>
          <a:xfrm flipH="1">
            <a:off x="6485356" y="235072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e 46"/>
          <p:cNvSpPr/>
          <p:nvPr/>
        </p:nvSpPr>
        <p:spPr>
          <a:xfrm flipH="1">
            <a:off x="5630362" y="203062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Ovale 47"/>
          <p:cNvSpPr/>
          <p:nvPr/>
        </p:nvSpPr>
        <p:spPr>
          <a:xfrm flipH="1">
            <a:off x="5630362" y="256375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9" name="Connettore 1 48"/>
          <p:cNvCxnSpPr>
            <a:stCxn id="39" idx="6"/>
            <a:endCxn id="47" idx="2"/>
          </p:cNvCxnSpPr>
          <p:nvPr/>
        </p:nvCxnSpPr>
        <p:spPr>
          <a:xfrm flipH="1">
            <a:off x="5738362" y="208462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>
            <a:stCxn id="40" idx="6"/>
            <a:endCxn id="48" idx="2"/>
          </p:cNvCxnSpPr>
          <p:nvPr/>
        </p:nvCxnSpPr>
        <p:spPr>
          <a:xfrm flipH="1">
            <a:off x="5738362" y="261775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sellaDiTesto 50"/>
          <p:cNvSpPr txBox="1"/>
          <p:nvPr/>
        </p:nvSpPr>
        <p:spPr>
          <a:xfrm>
            <a:off x="5411620" y="2671521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no12</a:t>
            </a:r>
            <a:endParaRPr lang="it-IT" sz="1000" dirty="0"/>
          </a:p>
        </p:txBody>
      </p:sp>
      <p:sp>
        <p:nvSpPr>
          <p:cNvPr id="114" name="Ovale 113"/>
          <p:cNvSpPr/>
          <p:nvPr/>
        </p:nvSpPr>
        <p:spPr>
          <a:xfrm>
            <a:off x="4370362" y="104368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15" name="Ovale 114"/>
          <p:cNvSpPr/>
          <p:nvPr/>
        </p:nvSpPr>
        <p:spPr>
          <a:xfrm>
            <a:off x="4910362" y="77711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16" name="Ovale 115"/>
          <p:cNvSpPr/>
          <p:nvPr/>
        </p:nvSpPr>
        <p:spPr>
          <a:xfrm>
            <a:off x="4910362" y="13102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18" name="Connettore 1 117"/>
          <p:cNvCxnSpPr>
            <a:stCxn id="114" idx="6"/>
            <a:endCxn id="115" idx="4"/>
          </p:cNvCxnSpPr>
          <p:nvPr/>
        </p:nvCxnSpPr>
        <p:spPr>
          <a:xfrm flipV="1">
            <a:off x="4478362" y="88511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e 118"/>
          <p:cNvSpPr/>
          <p:nvPr/>
        </p:nvSpPr>
        <p:spPr>
          <a:xfrm>
            <a:off x="4168686" y="104321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0" name="Connettore 1 119"/>
          <p:cNvCxnSpPr>
            <a:stCxn id="119" idx="6"/>
            <a:endCxn id="114" idx="2"/>
          </p:cNvCxnSpPr>
          <p:nvPr/>
        </p:nvCxnSpPr>
        <p:spPr>
          <a:xfrm>
            <a:off x="4276686" y="109721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e 120"/>
          <p:cNvSpPr/>
          <p:nvPr/>
        </p:nvSpPr>
        <p:spPr>
          <a:xfrm>
            <a:off x="5117356" y="77711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2" name="Ovale 121"/>
          <p:cNvSpPr/>
          <p:nvPr/>
        </p:nvSpPr>
        <p:spPr>
          <a:xfrm>
            <a:off x="5117356" y="131025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3" name="Connettore 1 122"/>
          <p:cNvCxnSpPr>
            <a:stCxn id="115" idx="6"/>
            <a:endCxn id="121" idx="2"/>
          </p:cNvCxnSpPr>
          <p:nvPr/>
        </p:nvCxnSpPr>
        <p:spPr>
          <a:xfrm>
            <a:off x="5018362" y="83111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1 123"/>
          <p:cNvCxnSpPr>
            <a:stCxn id="116" idx="6"/>
            <a:endCxn id="122" idx="2"/>
          </p:cNvCxnSpPr>
          <p:nvPr/>
        </p:nvCxnSpPr>
        <p:spPr>
          <a:xfrm>
            <a:off x="5018362" y="136425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e 125"/>
          <p:cNvSpPr/>
          <p:nvPr/>
        </p:nvSpPr>
        <p:spPr>
          <a:xfrm flipH="1">
            <a:off x="5837356" y="77100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27" name="Ovale 126"/>
          <p:cNvSpPr/>
          <p:nvPr/>
        </p:nvSpPr>
        <p:spPr>
          <a:xfrm flipH="1">
            <a:off x="5837356" y="130413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29" name="Connettore 1 128"/>
          <p:cNvCxnSpPr>
            <a:stCxn id="130" idx="6"/>
            <a:endCxn id="126" idx="4"/>
          </p:cNvCxnSpPr>
          <p:nvPr/>
        </p:nvCxnSpPr>
        <p:spPr>
          <a:xfrm flipH="1" flipV="1">
            <a:off x="5891356" y="87900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e 129"/>
          <p:cNvSpPr/>
          <p:nvPr/>
        </p:nvSpPr>
        <p:spPr>
          <a:xfrm flipH="1">
            <a:off x="6377356" y="103757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31" name="Ovale 130"/>
          <p:cNvSpPr/>
          <p:nvPr/>
        </p:nvSpPr>
        <p:spPr>
          <a:xfrm flipH="1">
            <a:off x="6579032" y="103710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2" name="Connettore 1 131"/>
          <p:cNvCxnSpPr>
            <a:stCxn id="131" idx="6"/>
            <a:endCxn id="130" idx="2"/>
          </p:cNvCxnSpPr>
          <p:nvPr/>
        </p:nvCxnSpPr>
        <p:spPr>
          <a:xfrm flipH="1">
            <a:off x="6485356" y="109110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e 132"/>
          <p:cNvSpPr/>
          <p:nvPr/>
        </p:nvSpPr>
        <p:spPr>
          <a:xfrm flipH="1">
            <a:off x="5630362" y="77100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4" name="Ovale 133"/>
          <p:cNvSpPr/>
          <p:nvPr/>
        </p:nvSpPr>
        <p:spPr>
          <a:xfrm flipH="1">
            <a:off x="5630362" y="130413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5" name="Connettore 1 134"/>
          <p:cNvCxnSpPr>
            <a:stCxn id="126" idx="6"/>
            <a:endCxn id="133" idx="2"/>
          </p:cNvCxnSpPr>
          <p:nvPr/>
        </p:nvCxnSpPr>
        <p:spPr>
          <a:xfrm flipH="1">
            <a:off x="5738362" y="82500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1 135"/>
          <p:cNvCxnSpPr>
            <a:stCxn id="127" idx="6"/>
            <a:endCxn id="134" idx="2"/>
          </p:cNvCxnSpPr>
          <p:nvPr/>
        </p:nvCxnSpPr>
        <p:spPr>
          <a:xfrm flipH="1">
            <a:off x="5738362" y="135813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ttangolo 136"/>
          <p:cNvSpPr/>
          <p:nvPr/>
        </p:nvSpPr>
        <p:spPr>
          <a:xfrm>
            <a:off x="4337021" y="731103"/>
            <a:ext cx="720000" cy="1979619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8" name="Rettangolo 137"/>
          <p:cNvSpPr/>
          <p:nvPr/>
        </p:nvSpPr>
        <p:spPr>
          <a:xfrm>
            <a:off x="5798698" y="731104"/>
            <a:ext cx="720000" cy="1979618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9" name="CasellaDiTesto 138"/>
          <p:cNvSpPr txBox="1"/>
          <p:nvPr/>
        </p:nvSpPr>
        <p:spPr>
          <a:xfrm>
            <a:off x="3907952" y="1204747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Ct21</a:t>
            </a:r>
            <a:endParaRPr lang="it-IT" sz="1000" dirty="0"/>
          </a:p>
        </p:txBody>
      </p:sp>
      <p:cxnSp>
        <p:nvCxnSpPr>
          <p:cNvPr id="141" name="Connettore 2 140"/>
          <p:cNvCxnSpPr/>
          <p:nvPr/>
        </p:nvCxnSpPr>
        <p:spPr>
          <a:xfrm>
            <a:off x="4714875" y="985838"/>
            <a:ext cx="0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ttore 2 141"/>
          <p:cNvCxnSpPr/>
          <p:nvPr/>
        </p:nvCxnSpPr>
        <p:spPr>
          <a:xfrm flipH="1">
            <a:off x="6143368" y="985838"/>
            <a:ext cx="9782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CasellaDiTesto 144"/>
          <p:cNvSpPr txBox="1"/>
          <p:nvPr/>
        </p:nvSpPr>
        <p:spPr>
          <a:xfrm>
            <a:off x="5875506" y="489327"/>
            <a:ext cx="5357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DPDT1</a:t>
            </a:r>
            <a:endParaRPr lang="it-IT" sz="1000" dirty="0"/>
          </a:p>
        </p:txBody>
      </p:sp>
      <p:sp>
        <p:nvSpPr>
          <p:cNvPr id="146" name="CasellaDiTesto 145"/>
          <p:cNvSpPr txBox="1"/>
          <p:nvPr/>
        </p:nvSpPr>
        <p:spPr>
          <a:xfrm>
            <a:off x="4451063" y="481567"/>
            <a:ext cx="5357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DPDT2</a:t>
            </a:r>
            <a:endParaRPr lang="it-IT" sz="1000" dirty="0"/>
          </a:p>
        </p:txBody>
      </p:sp>
      <p:sp>
        <p:nvSpPr>
          <p:cNvPr id="147" name="CasellaDiTesto 146"/>
          <p:cNvSpPr txBox="1"/>
          <p:nvPr/>
        </p:nvSpPr>
        <p:spPr>
          <a:xfrm>
            <a:off x="5160992" y="701894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48" name="CasellaDiTesto 147"/>
          <p:cNvSpPr txBox="1"/>
          <p:nvPr/>
        </p:nvSpPr>
        <p:spPr>
          <a:xfrm>
            <a:off x="5453116" y="69883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49" name="CasellaDiTesto 148"/>
          <p:cNvSpPr txBox="1"/>
          <p:nvPr/>
        </p:nvSpPr>
        <p:spPr>
          <a:xfrm>
            <a:off x="5052706" y="1437761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no21</a:t>
            </a:r>
            <a:endParaRPr lang="it-IT" sz="1000" dirty="0"/>
          </a:p>
        </p:txBody>
      </p:sp>
      <p:sp>
        <p:nvSpPr>
          <p:cNvPr id="150" name="CasellaDiTesto 149"/>
          <p:cNvSpPr txBox="1"/>
          <p:nvPr/>
        </p:nvSpPr>
        <p:spPr>
          <a:xfrm>
            <a:off x="5348120" y="1432989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no11</a:t>
            </a:r>
            <a:endParaRPr lang="it-IT" sz="1000" dirty="0"/>
          </a:p>
        </p:txBody>
      </p:sp>
      <p:cxnSp>
        <p:nvCxnSpPr>
          <p:cNvPr id="152" name="Connettore 1 151"/>
          <p:cNvCxnSpPr>
            <a:stCxn id="122" idx="6"/>
            <a:endCxn id="134" idx="6"/>
          </p:cNvCxnSpPr>
          <p:nvPr/>
        </p:nvCxnSpPr>
        <p:spPr>
          <a:xfrm flipV="1">
            <a:off x="5225356" y="1358138"/>
            <a:ext cx="405006" cy="611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CasellaDiTesto 152"/>
          <p:cNvSpPr txBox="1"/>
          <p:nvPr/>
        </p:nvSpPr>
        <p:spPr>
          <a:xfrm>
            <a:off x="6518624" y="2010741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Ct12</a:t>
            </a:r>
            <a:endParaRPr lang="it-IT" sz="1000" dirty="0"/>
          </a:p>
        </p:txBody>
      </p:sp>
      <p:sp>
        <p:nvSpPr>
          <p:cNvPr id="154" name="CasellaDiTesto 153"/>
          <p:cNvSpPr txBox="1"/>
          <p:nvPr/>
        </p:nvSpPr>
        <p:spPr>
          <a:xfrm>
            <a:off x="6518698" y="1184863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Ct11</a:t>
            </a:r>
            <a:endParaRPr lang="it-IT" sz="1000" dirty="0"/>
          </a:p>
        </p:txBody>
      </p:sp>
      <p:cxnSp>
        <p:nvCxnSpPr>
          <p:cNvPr id="158" name="Connettore 1 157"/>
          <p:cNvCxnSpPr>
            <a:stCxn id="28" idx="5"/>
            <a:endCxn id="48" idx="7"/>
          </p:cNvCxnSpPr>
          <p:nvPr/>
        </p:nvCxnSpPr>
        <p:spPr>
          <a:xfrm>
            <a:off x="5209540" y="2128921"/>
            <a:ext cx="436638" cy="450653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Arco 160"/>
          <p:cNvSpPr/>
          <p:nvPr/>
        </p:nvSpPr>
        <p:spPr>
          <a:xfrm rot="2700000">
            <a:off x="5375300" y="2298219"/>
            <a:ext cx="108000" cy="108000"/>
          </a:xfrm>
          <a:prstGeom prst="arc">
            <a:avLst>
              <a:gd name="adj1" fmla="val 16200000"/>
              <a:gd name="adj2" fmla="val 5721361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5" name="Connettore 1 164"/>
          <p:cNvCxnSpPr>
            <a:stCxn id="161" idx="0"/>
            <a:endCxn id="47" idx="5"/>
          </p:cNvCxnSpPr>
          <p:nvPr/>
        </p:nvCxnSpPr>
        <p:spPr>
          <a:xfrm flipV="1">
            <a:off x="5467484" y="2122809"/>
            <a:ext cx="178694" cy="191226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ttore 1 166"/>
          <p:cNvCxnSpPr>
            <a:stCxn id="29" idx="7"/>
            <a:endCxn id="161" idx="2"/>
          </p:cNvCxnSpPr>
          <p:nvPr/>
        </p:nvCxnSpPr>
        <p:spPr>
          <a:xfrm flipV="1">
            <a:off x="5209540" y="2386671"/>
            <a:ext cx="178179" cy="199015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 flipH="1" flipV="1">
            <a:off x="3224214" y="1724025"/>
            <a:ext cx="428624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>
            <a:stCxn id="119" idx="2"/>
            <a:endCxn id="17" idx="2"/>
          </p:cNvCxnSpPr>
          <p:nvPr/>
        </p:nvCxnSpPr>
        <p:spPr>
          <a:xfrm rot="10800000" flipV="1">
            <a:off x="4168686" y="1097215"/>
            <a:ext cx="12700" cy="1259620"/>
          </a:xfrm>
          <a:prstGeom prst="curvedConnector3">
            <a:avLst>
              <a:gd name="adj1" fmla="val 4162504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ttore 1 94"/>
          <p:cNvCxnSpPr>
            <a:stCxn id="290" idx="6"/>
            <a:endCxn id="131" idx="2"/>
          </p:cNvCxnSpPr>
          <p:nvPr/>
        </p:nvCxnSpPr>
        <p:spPr>
          <a:xfrm flipH="1" flipV="1">
            <a:off x="6687032" y="1091103"/>
            <a:ext cx="1661129" cy="2711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 1 95"/>
          <p:cNvCxnSpPr/>
          <p:nvPr/>
        </p:nvCxnSpPr>
        <p:spPr>
          <a:xfrm flipH="1">
            <a:off x="6687032" y="2350723"/>
            <a:ext cx="668193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asellaDiTesto 96"/>
          <p:cNvSpPr txBox="1"/>
          <p:nvPr/>
        </p:nvSpPr>
        <p:spPr>
          <a:xfrm>
            <a:off x="6789926" y="2356835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Σ</a:t>
            </a:r>
            <a:endParaRPr lang="it-IT" sz="2400" dirty="0"/>
          </a:p>
        </p:txBody>
      </p:sp>
      <p:sp>
        <p:nvSpPr>
          <p:cNvPr id="98" name="CasellaDiTesto 97"/>
          <p:cNvSpPr txBox="1"/>
          <p:nvPr/>
        </p:nvSpPr>
        <p:spPr>
          <a:xfrm>
            <a:off x="6770710" y="64817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C</a:t>
            </a:r>
            <a:endParaRPr lang="it-IT" sz="2400" dirty="0"/>
          </a:p>
        </p:txBody>
      </p:sp>
      <p:sp>
        <p:nvSpPr>
          <p:cNvPr id="101" name="CasellaDiTesto 100"/>
          <p:cNvSpPr txBox="1"/>
          <p:nvPr/>
        </p:nvSpPr>
        <p:spPr>
          <a:xfrm>
            <a:off x="5017947" y="4528016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rnc22</a:t>
            </a:r>
            <a:endParaRPr lang="it-IT" sz="1000" dirty="0"/>
          </a:p>
        </p:txBody>
      </p:sp>
      <p:sp>
        <p:nvSpPr>
          <p:cNvPr id="102" name="Ovale 101"/>
          <p:cNvSpPr/>
          <p:nvPr/>
        </p:nvSpPr>
        <p:spPr>
          <a:xfrm>
            <a:off x="4374095" y="504080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03" name="Ovale 102"/>
          <p:cNvSpPr/>
          <p:nvPr/>
        </p:nvSpPr>
        <p:spPr>
          <a:xfrm>
            <a:off x="4914095" y="477423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04" name="Ovale 103"/>
          <p:cNvSpPr/>
          <p:nvPr/>
        </p:nvSpPr>
        <p:spPr>
          <a:xfrm>
            <a:off x="4914095" y="53073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05" name="Connettore 1 104"/>
          <p:cNvCxnSpPr>
            <a:stCxn id="102" idx="6"/>
            <a:endCxn id="103" idx="4"/>
          </p:cNvCxnSpPr>
          <p:nvPr/>
        </p:nvCxnSpPr>
        <p:spPr>
          <a:xfrm flipV="1">
            <a:off x="4482095" y="488223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e 105"/>
          <p:cNvSpPr/>
          <p:nvPr/>
        </p:nvSpPr>
        <p:spPr>
          <a:xfrm>
            <a:off x="4172419" y="504033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7" name="Connettore 1 106"/>
          <p:cNvCxnSpPr>
            <a:stCxn id="106" idx="6"/>
            <a:endCxn id="102" idx="2"/>
          </p:cNvCxnSpPr>
          <p:nvPr/>
        </p:nvCxnSpPr>
        <p:spPr>
          <a:xfrm>
            <a:off x="4280419" y="509433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vale 107"/>
          <p:cNvSpPr/>
          <p:nvPr/>
        </p:nvSpPr>
        <p:spPr>
          <a:xfrm>
            <a:off x="5121089" y="477423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9" name="Ovale 108"/>
          <p:cNvSpPr/>
          <p:nvPr/>
        </p:nvSpPr>
        <p:spPr>
          <a:xfrm>
            <a:off x="5121089" y="530737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0" name="Connettore 1 109"/>
          <p:cNvCxnSpPr>
            <a:stCxn id="103" idx="6"/>
            <a:endCxn id="108" idx="2"/>
          </p:cNvCxnSpPr>
          <p:nvPr/>
        </p:nvCxnSpPr>
        <p:spPr>
          <a:xfrm>
            <a:off x="5022095" y="482823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ttore 1 110"/>
          <p:cNvCxnSpPr>
            <a:stCxn id="104" idx="6"/>
            <a:endCxn id="109" idx="2"/>
          </p:cNvCxnSpPr>
          <p:nvPr/>
        </p:nvCxnSpPr>
        <p:spPr>
          <a:xfrm>
            <a:off x="5022095" y="536137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CasellaDiTesto 111"/>
          <p:cNvSpPr txBox="1"/>
          <p:nvPr/>
        </p:nvSpPr>
        <p:spPr>
          <a:xfrm>
            <a:off x="5011989" y="5415133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rno22</a:t>
            </a:r>
            <a:endParaRPr lang="it-IT" sz="1000" dirty="0"/>
          </a:p>
        </p:txBody>
      </p:sp>
      <p:sp>
        <p:nvSpPr>
          <p:cNvPr id="113" name="CasellaDiTesto 112"/>
          <p:cNvSpPr txBox="1"/>
          <p:nvPr/>
        </p:nvSpPr>
        <p:spPr>
          <a:xfrm>
            <a:off x="3911611" y="4768125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rCt22</a:t>
            </a:r>
            <a:endParaRPr lang="it-IT" sz="1000" dirty="0"/>
          </a:p>
        </p:txBody>
      </p:sp>
      <p:sp>
        <p:nvSpPr>
          <p:cNvPr id="117" name="CasellaDiTesto 116"/>
          <p:cNvSpPr txBox="1"/>
          <p:nvPr/>
        </p:nvSpPr>
        <p:spPr>
          <a:xfrm>
            <a:off x="5366579" y="4522820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rnc12</a:t>
            </a:r>
            <a:endParaRPr lang="it-IT" sz="1000" dirty="0"/>
          </a:p>
        </p:txBody>
      </p:sp>
      <p:sp>
        <p:nvSpPr>
          <p:cNvPr id="125" name="Ovale 124"/>
          <p:cNvSpPr/>
          <p:nvPr/>
        </p:nvSpPr>
        <p:spPr>
          <a:xfrm flipH="1">
            <a:off x="5841089" y="476812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28" name="Ovale 127"/>
          <p:cNvSpPr/>
          <p:nvPr/>
        </p:nvSpPr>
        <p:spPr>
          <a:xfrm flipH="1">
            <a:off x="5841089" y="530125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40" name="Connettore 1 139"/>
          <p:cNvCxnSpPr>
            <a:stCxn id="143" idx="6"/>
            <a:endCxn id="125" idx="4"/>
          </p:cNvCxnSpPr>
          <p:nvPr/>
        </p:nvCxnSpPr>
        <p:spPr>
          <a:xfrm flipH="1" flipV="1">
            <a:off x="5895089" y="487612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Ovale 142"/>
          <p:cNvSpPr/>
          <p:nvPr/>
        </p:nvSpPr>
        <p:spPr>
          <a:xfrm flipH="1">
            <a:off x="6381089" y="503469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44" name="Ovale 143"/>
          <p:cNvSpPr/>
          <p:nvPr/>
        </p:nvSpPr>
        <p:spPr>
          <a:xfrm flipH="1">
            <a:off x="6582765" y="50342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1" name="Connettore 1 150"/>
          <p:cNvCxnSpPr>
            <a:stCxn id="144" idx="6"/>
            <a:endCxn id="143" idx="2"/>
          </p:cNvCxnSpPr>
          <p:nvPr/>
        </p:nvCxnSpPr>
        <p:spPr>
          <a:xfrm flipH="1">
            <a:off x="6489089" y="508822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Ovale 154"/>
          <p:cNvSpPr/>
          <p:nvPr/>
        </p:nvSpPr>
        <p:spPr>
          <a:xfrm flipH="1">
            <a:off x="5634095" y="476812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6" name="Ovale 155"/>
          <p:cNvSpPr/>
          <p:nvPr/>
        </p:nvSpPr>
        <p:spPr>
          <a:xfrm flipH="1">
            <a:off x="5634095" y="530125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7" name="Connettore 1 156"/>
          <p:cNvCxnSpPr>
            <a:stCxn id="125" idx="6"/>
            <a:endCxn id="155" idx="2"/>
          </p:cNvCxnSpPr>
          <p:nvPr/>
        </p:nvCxnSpPr>
        <p:spPr>
          <a:xfrm flipH="1">
            <a:off x="5742095" y="482212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ttore 1 158"/>
          <p:cNvCxnSpPr>
            <a:stCxn id="128" idx="6"/>
            <a:endCxn id="156" idx="2"/>
          </p:cNvCxnSpPr>
          <p:nvPr/>
        </p:nvCxnSpPr>
        <p:spPr>
          <a:xfrm flipH="1">
            <a:off x="5742095" y="535525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CasellaDiTesto 159"/>
          <p:cNvSpPr txBox="1"/>
          <p:nvPr/>
        </p:nvSpPr>
        <p:spPr>
          <a:xfrm>
            <a:off x="5361378" y="540902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rno12</a:t>
            </a:r>
            <a:endParaRPr lang="it-IT" sz="1000" dirty="0"/>
          </a:p>
        </p:txBody>
      </p:sp>
      <p:sp>
        <p:nvSpPr>
          <p:cNvPr id="162" name="Ovale 161"/>
          <p:cNvSpPr/>
          <p:nvPr/>
        </p:nvSpPr>
        <p:spPr>
          <a:xfrm>
            <a:off x="4374095" y="378118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63" name="Ovale 162"/>
          <p:cNvSpPr/>
          <p:nvPr/>
        </p:nvSpPr>
        <p:spPr>
          <a:xfrm>
            <a:off x="4914095" y="351461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64" name="Ovale 163"/>
          <p:cNvSpPr/>
          <p:nvPr/>
        </p:nvSpPr>
        <p:spPr>
          <a:xfrm>
            <a:off x="4914095" y="40477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66" name="Connettore 1 165"/>
          <p:cNvCxnSpPr>
            <a:stCxn id="162" idx="6"/>
            <a:endCxn id="163" idx="4"/>
          </p:cNvCxnSpPr>
          <p:nvPr/>
        </p:nvCxnSpPr>
        <p:spPr>
          <a:xfrm flipV="1">
            <a:off x="4482095" y="362261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e 167"/>
          <p:cNvSpPr/>
          <p:nvPr/>
        </p:nvSpPr>
        <p:spPr>
          <a:xfrm>
            <a:off x="4172419" y="378071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9" name="Connettore 1 168"/>
          <p:cNvCxnSpPr>
            <a:stCxn id="168" idx="6"/>
            <a:endCxn id="162" idx="2"/>
          </p:cNvCxnSpPr>
          <p:nvPr/>
        </p:nvCxnSpPr>
        <p:spPr>
          <a:xfrm>
            <a:off x="4280419" y="383471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e 169"/>
          <p:cNvSpPr/>
          <p:nvPr/>
        </p:nvSpPr>
        <p:spPr>
          <a:xfrm>
            <a:off x="5121089" y="351461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1" name="Ovale 170"/>
          <p:cNvSpPr/>
          <p:nvPr/>
        </p:nvSpPr>
        <p:spPr>
          <a:xfrm>
            <a:off x="5121089" y="404775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2" name="Connettore 1 171"/>
          <p:cNvCxnSpPr>
            <a:stCxn id="163" idx="6"/>
            <a:endCxn id="170" idx="2"/>
          </p:cNvCxnSpPr>
          <p:nvPr/>
        </p:nvCxnSpPr>
        <p:spPr>
          <a:xfrm>
            <a:off x="5022095" y="356861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ttore 1 172"/>
          <p:cNvCxnSpPr>
            <a:stCxn id="164" idx="6"/>
            <a:endCxn id="171" idx="2"/>
          </p:cNvCxnSpPr>
          <p:nvPr/>
        </p:nvCxnSpPr>
        <p:spPr>
          <a:xfrm>
            <a:off x="5022095" y="410175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Ovale 173"/>
          <p:cNvSpPr/>
          <p:nvPr/>
        </p:nvSpPr>
        <p:spPr>
          <a:xfrm flipH="1">
            <a:off x="5841089" y="350850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75" name="Ovale 174"/>
          <p:cNvSpPr/>
          <p:nvPr/>
        </p:nvSpPr>
        <p:spPr>
          <a:xfrm flipH="1">
            <a:off x="5841089" y="404163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76" name="Connettore 1 175"/>
          <p:cNvCxnSpPr>
            <a:stCxn id="177" idx="6"/>
            <a:endCxn id="174" idx="4"/>
          </p:cNvCxnSpPr>
          <p:nvPr/>
        </p:nvCxnSpPr>
        <p:spPr>
          <a:xfrm flipH="1" flipV="1">
            <a:off x="5895089" y="361650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Ovale 176"/>
          <p:cNvSpPr/>
          <p:nvPr/>
        </p:nvSpPr>
        <p:spPr>
          <a:xfrm flipH="1">
            <a:off x="6381089" y="377507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78" name="Ovale 177"/>
          <p:cNvSpPr/>
          <p:nvPr/>
        </p:nvSpPr>
        <p:spPr>
          <a:xfrm flipH="1">
            <a:off x="6582765" y="377460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9" name="Connettore 1 178"/>
          <p:cNvCxnSpPr>
            <a:stCxn id="178" idx="6"/>
            <a:endCxn id="177" idx="2"/>
          </p:cNvCxnSpPr>
          <p:nvPr/>
        </p:nvCxnSpPr>
        <p:spPr>
          <a:xfrm flipH="1">
            <a:off x="6489089" y="382860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e 179"/>
          <p:cNvSpPr/>
          <p:nvPr/>
        </p:nvSpPr>
        <p:spPr>
          <a:xfrm flipH="1">
            <a:off x="5634095" y="350850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1" name="Ovale 180"/>
          <p:cNvSpPr/>
          <p:nvPr/>
        </p:nvSpPr>
        <p:spPr>
          <a:xfrm flipH="1">
            <a:off x="5634095" y="404163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82" name="Connettore 1 181"/>
          <p:cNvCxnSpPr>
            <a:stCxn id="174" idx="6"/>
            <a:endCxn id="180" idx="2"/>
          </p:cNvCxnSpPr>
          <p:nvPr/>
        </p:nvCxnSpPr>
        <p:spPr>
          <a:xfrm flipH="1">
            <a:off x="5742095" y="356250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ttore 1 182"/>
          <p:cNvCxnSpPr>
            <a:stCxn id="175" idx="6"/>
            <a:endCxn id="181" idx="2"/>
          </p:cNvCxnSpPr>
          <p:nvPr/>
        </p:nvCxnSpPr>
        <p:spPr>
          <a:xfrm flipH="1">
            <a:off x="5742095" y="409563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Rettangolo 183"/>
          <p:cNvSpPr/>
          <p:nvPr/>
        </p:nvSpPr>
        <p:spPr>
          <a:xfrm>
            <a:off x="4340754" y="3468603"/>
            <a:ext cx="720000" cy="2794085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6" name="CasellaDiTesto 185"/>
          <p:cNvSpPr txBox="1"/>
          <p:nvPr/>
        </p:nvSpPr>
        <p:spPr>
          <a:xfrm>
            <a:off x="3911685" y="3942247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rCt21</a:t>
            </a:r>
            <a:endParaRPr lang="it-IT" sz="1000" dirty="0"/>
          </a:p>
        </p:txBody>
      </p:sp>
      <p:cxnSp>
        <p:nvCxnSpPr>
          <p:cNvPr id="187" name="Connettore 2 186"/>
          <p:cNvCxnSpPr/>
          <p:nvPr/>
        </p:nvCxnSpPr>
        <p:spPr>
          <a:xfrm>
            <a:off x="4718608" y="3723338"/>
            <a:ext cx="0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CasellaDiTesto 188"/>
          <p:cNvSpPr txBox="1"/>
          <p:nvPr/>
        </p:nvSpPr>
        <p:spPr>
          <a:xfrm>
            <a:off x="5872889" y="322682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rDPDT1</a:t>
            </a:r>
            <a:endParaRPr lang="it-IT" sz="1000" dirty="0"/>
          </a:p>
        </p:txBody>
      </p:sp>
      <p:sp>
        <p:nvSpPr>
          <p:cNvPr id="190" name="CasellaDiTesto 189"/>
          <p:cNvSpPr txBox="1"/>
          <p:nvPr/>
        </p:nvSpPr>
        <p:spPr>
          <a:xfrm>
            <a:off x="4416696" y="321906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rDPDT2</a:t>
            </a:r>
            <a:endParaRPr lang="it-IT" sz="1000" dirty="0"/>
          </a:p>
        </p:txBody>
      </p:sp>
      <p:sp>
        <p:nvSpPr>
          <p:cNvPr id="191" name="CasellaDiTesto 190"/>
          <p:cNvSpPr txBox="1"/>
          <p:nvPr/>
        </p:nvSpPr>
        <p:spPr>
          <a:xfrm>
            <a:off x="5164725" y="3439394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92" name="CasellaDiTesto 191"/>
          <p:cNvSpPr txBox="1"/>
          <p:nvPr/>
        </p:nvSpPr>
        <p:spPr>
          <a:xfrm>
            <a:off x="5456849" y="343633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93" name="CasellaDiTesto 192"/>
          <p:cNvSpPr txBox="1"/>
          <p:nvPr/>
        </p:nvSpPr>
        <p:spPr>
          <a:xfrm>
            <a:off x="5011989" y="417526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rno21</a:t>
            </a:r>
            <a:endParaRPr lang="it-IT" sz="1000" dirty="0"/>
          </a:p>
        </p:txBody>
      </p:sp>
      <p:sp>
        <p:nvSpPr>
          <p:cNvPr id="194" name="CasellaDiTesto 193"/>
          <p:cNvSpPr txBox="1"/>
          <p:nvPr/>
        </p:nvSpPr>
        <p:spPr>
          <a:xfrm>
            <a:off x="5351853" y="4170489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rno11</a:t>
            </a:r>
            <a:endParaRPr lang="it-IT" sz="1000" dirty="0"/>
          </a:p>
        </p:txBody>
      </p:sp>
      <p:cxnSp>
        <p:nvCxnSpPr>
          <p:cNvPr id="195" name="Connettore 1 194"/>
          <p:cNvCxnSpPr>
            <a:stCxn id="171" idx="6"/>
            <a:endCxn id="181" idx="6"/>
          </p:cNvCxnSpPr>
          <p:nvPr/>
        </p:nvCxnSpPr>
        <p:spPr>
          <a:xfrm flipV="1">
            <a:off x="5229089" y="4095638"/>
            <a:ext cx="405006" cy="611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CasellaDiTesto 195"/>
          <p:cNvSpPr txBox="1"/>
          <p:nvPr/>
        </p:nvSpPr>
        <p:spPr>
          <a:xfrm>
            <a:off x="6522357" y="4748241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rCt12</a:t>
            </a:r>
            <a:endParaRPr lang="it-IT" sz="1000" dirty="0"/>
          </a:p>
        </p:txBody>
      </p:sp>
      <p:sp>
        <p:nvSpPr>
          <p:cNvPr id="197" name="CasellaDiTesto 196"/>
          <p:cNvSpPr txBox="1"/>
          <p:nvPr/>
        </p:nvSpPr>
        <p:spPr>
          <a:xfrm>
            <a:off x="6522431" y="3922363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rCt11</a:t>
            </a:r>
            <a:endParaRPr lang="it-IT" sz="1000" dirty="0"/>
          </a:p>
        </p:txBody>
      </p:sp>
      <p:cxnSp>
        <p:nvCxnSpPr>
          <p:cNvPr id="198" name="Connettore 1 197"/>
          <p:cNvCxnSpPr>
            <a:stCxn id="108" idx="5"/>
            <a:endCxn id="156" idx="7"/>
          </p:cNvCxnSpPr>
          <p:nvPr/>
        </p:nvCxnSpPr>
        <p:spPr>
          <a:xfrm>
            <a:off x="5213273" y="4866421"/>
            <a:ext cx="436638" cy="450653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Arco 198"/>
          <p:cNvSpPr/>
          <p:nvPr/>
        </p:nvSpPr>
        <p:spPr>
          <a:xfrm rot="2700000">
            <a:off x="5379033" y="5035719"/>
            <a:ext cx="108000" cy="108000"/>
          </a:xfrm>
          <a:prstGeom prst="arc">
            <a:avLst>
              <a:gd name="adj1" fmla="val 16200000"/>
              <a:gd name="adj2" fmla="val 5721361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0" name="Connettore 1 199"/>
          <p:cNvCxnSpPr>
            <a:stCxn id="199" idx="0"/>
            <a:endCxn id="155" idx="5"/>
          </p:cNvCxnSpPr>
          <p:nvPr/>
        </p:nvCxnSpPr>
        <p:spPr>
          <a:xfrm flipV="1">
            <a:off x="5471217" y="4860309"/>
            <a:ext cx="178694" cy="191226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ttore 1 200"/>
          <p:cNvCxnSpPr>
            <a:stCxn id="109" idx="7"/>
            <a:endCxn id="199" idx="2"/>
          </p:cNvCxnSpPr>
          <p:nvPr/>
        </p:nvCxnSpPr>
        <p:spPr>
          <a:xfrm flipV="1">
            <a:off x="5213273" y="5124171"/>
            <a:ext cx="178179" cy="199015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ttore 1 201"/>
          <p:cNvCxnSpPr/>
          <p:nvPr/>
        </p:nvCxnSpPr>
        <p:spPr>
          <a:xfrm flipH="1" flipV="1">
            <a:off x="3227947" y="4461525"/>
            <a:ext cx="428624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ttore 1 35"/>
          <p:cNvCxnSpPr>
            <a:stCxn id="168" idx="2"/>
            <a:endCxn id="106" idx="2"/>
          </p:cNvCxnSpPr>
          <p:nvPr/>
        </p:nvCxnSpPr>
        <p:spPr>
          <a:xfrm rot="10800000" flipV="1">
            <a:off x="4172419" y="3834715"/>
            <a:ext cx="12700" cy="1259620"/>
          </a:xfrm>
          <a:prstGeom prst="curvedConnector3">
            <a:avLst>
              <a:gd name="adj1" fmla="val 4162504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nettore 1 203"/>
          <p:cNvCxnSpPr/>
          <p:nvPr/>
        </p:nvCxnSpPr>
        <p:spPr>
          <a:xfrm flipH="1">
            <a:off x="6690767" y="3835183"/>
            <a:ext cx="71845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ttore 1 204"/>
          <p:cNvCxnSpPr>
            <a:stCxn id="269" idx="0"/>
            <a:endCxn id="144" idx="2"/>
          </p:cNvCxnSpPr>
          <p:nvPr/>
        </p:nvCxnSpPr>
        <p:spPr>
          <a:xfrm flipH="1" flipV="1">
            <a:off x="6690765" y="5088223"/>
            <a:ext cx="1022267" cy="1824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CasellaDiTesto 205"/>
          <p:cNvSpPr txBox="1"/>
          <p:nvPr/>
        </p:nvSpPr>
        <p:spPr>
          <a:xfrm>
            <a:off x="6793659" y="5094335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r</a:t>
            </a:r>
            <a:r>
              <a:rPr lang="el-GR" sz="2400" dirty="0" smtClean="0"/>
              <a:t>Σ</a:t>
            </a:r>
            <a:endParaRPr lang="it-IT" sz="2400" dirty="0"/>
          </a:p>
        </p:txBody>
      </p:sp>
      <p:sp>
        <p:nvSpPr>
          <p:cNvPr id="207" name="CasellaDiTesto 206"/>
          <p:cNvSpPr txBox="1"/>
          <p:nvPr/>
        </p:nvSpPr>
        <p:spPr>
          <a:xfrm>
            <a:off x="6774443" y="3385672"/>
            <a:ext cx="455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/>
              <a:t>rC</a:t>
            </a:r>
            <a:endParaRPr lang="it-IT" sz="2400" dirty="0"/>
          </a:p>
        </p:txBody>
      </p:sp>
      <p:grpSp>
        <p:nvGrpSpPr>
          <p:cNvPr id="57" name="Gruppo 56"/>
          <p:cNvGrpSpPr/>
          <p:nvPr/>
        </p:nvGrpSpPr>
        <p:grpSpPr>
          <a:xfrm>
            <a:off x="4425205" y="5945610"/>
            <a:ext cx="544639" cy="108000"/>
            <a:chOff x="5139723" y="6202532"/>
            <a:chExt cx="544639" cy="108000"/>
          </a:xfrm>
        </p:grpSpPr>
        <p:sp>
          <p:nvSpPr>
            <p:cNvPr id="208" name="Arco 207"/>
            <p:cNvSpPr/>
            <p:nvPr/>
          </p:nvSpPr>
          <p:spPr>
            <a:xfrm rot="-5400000">
              <a:off x="5139723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9" name="Arco 208"/>
            <p:cNvSpPr/>
            <p:nvPr/>
          </p:nvSpPr>
          <p:spPr>
            <a:xfrm rot="-5400000">
              <a:off x="5248665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0" name="Arco 209"/>
            <p:cNvSpPr/>
            <p:nvPr/>
          </p:nvSpPr>
          <p:spPr>
            <a:xfrm rot="-5400000">
              <a:off x="5356497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1" name="Arco 210"/>
            <p:cNvSpPr/>
            <p:nvPr/>
          </p:nvSpPr>
          <p:spPr>
            <a:xfrm rot="-5400000">
              <a:off x="5465439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2" name="Arco 211"/>
            <p:cNvSpPr/>
            <p:nvPr/>
          </p:nvSpPr>
          <p:spPr>
            <a:xfrm rot="-5400000">
              <a:off x="5576362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213" name="Connettore 2 212"/>
          <p:cNvCxnSpPr/>
          <p:nvPr/>
        </p:nvCxnSpPr>
        <p:spPr>
          <a:xfrm>
            <a:off x="4719638" y="4989872"/>
            <a:ext cx="1724" cy="777516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>
            <a:off x="4497414" y="5743487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Connettore 1 213"/>
          <p:cNvCxnSpPr/>
          <p:nvPr/>
        </p:nvCxnSpPr>
        <p:spPr>
          <a:xfrm>
            <a:off x="4497416" y="5795868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Ovale 214"/>
          <p:cNvSpPr/>
          <p:nvPr/>
        </p:nvSpPr>
        <p:spPr>
          <a:xfrm>
            <a:off x="4175035" y="606570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6" name="Ovale 215"/>
          <p:cNvSpPr/>
          <p:nvPr/>
        </p:nvSpPr>
        <p:spPr>
          <a:xfrm>
            <a:off x="5117356" y="606570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7" name="Connettore 1 216"/>
          <p:cNvCxnSpPr>
            <a:stCxn id="215" idx="6"/>
          </p:cNvCxnSpPr>
          <p:nvPr/>
        </p:nvCxnSpPr>
        <p:spPr>
          <a:xfrm flipV="1">
            <a:off x="4283035" y="6119239"/>
            <a:ext cx="141327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ttore 1 217"/>
          <p:cNvCxnSpPr/>
          <p:nvPr/>
        </p:nvCxnSpPr>
        <p:spPr>
          <a:xfrm flipV="1">
            <a:off x="4426547" y="5999610"/>
            <a:ext cx="0" cy="119629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Connettore 1 218"/>
          <p:cNvCxnSpPr>
            <a:stCxn id="216" idx="2"/>
          </p:cNvCxnSpPr>
          <p:nvPr/>
        </p:nvCxnSpPr>
        <p:spPr>
          <a:xfrm flipH="1" flipV="1">
            <a:off x="4971187" y="6119239"/>
            <a:ext cx="146169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nettore 1 220"/>
          <p:cNvCxnSpPr/>
          <p:nvPr/>
        </p:nvCxnSpPr>
        <p:spPr>
          <a:xfrm flipH="1" flipV="1">
            <a:off x="4969608" y="6004651"/>
            <a:ext cx="0" cy="11458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Rettangolo 221"/>
          <p:cNvSpPr/>
          <p:nvPr/>
        </p:nvSpPr>
        <p:spPr>
          <a:xfrm>
            <a:off x="5801092" y="3479082"/>
            <a:ext cx="720000" cy="2794085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23" name="Connettore 2 222"/>
          <p:cNvCxnSpPr/>
          <p:nvPr/>
        </p:nvCxnSpPr>
        <p:spPr>
          <a:xfrm>
            <a:off x="6178946" y="3733817"/>
            <a:ext cx="0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4" name="Gruppo 223"/>
          <p:cNvGrpSpPr/>
          <p:nvPr/>
        </p:nvGrpSpPr>
        <p:grpSpPr>
          <a:xfrm>
            <a:off x="5885543" y="5947622"/>
            <a:ext cx="544639" cy="108000"/>
            <a:chOff x="5139723" y="6202532"/>
            <a:chExt cx="544639" cy="108000"/>
          </a:xfrm>
        </p:grpSpPr>
        <p:sp>
          <p:nvSpPr>
            <p:cNvPr id="225" name="Arco 224"/>
            <p:cNvSpPr/>
            <p:nvPr/>
          </p:nvSpPr>
          <p:spPr>
            <a:xfrm rot="-5400000">
              <a:off x="5139723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6" name="Arco 225"/>
            <p:cNvSpPr/>
            <p:nvPr/>
          </p:nvSpPr>
          <p:spPr>
            <a:xfrm rot="-5400000">
              <a:off x="5248665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7" name="Arco 226"/>
            <p:cNvSpPr/>
            <p:nvPr/>
          </p:nvSpPr>
          <p:spPr>
            <a:xfrm rot="-5400000">
              <a:off x="5356497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8" name="Arco 227"/>
            <p:cNvSpPr/>
            <p:nvPr/>
          </p:nvSpPr>
          <p:spPr>
            <a:xfrm rot="-5400000">
              <a:off x="5465439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9" name="Arco 228"/>
            <p:cNvSpPr/>
            <p:nvPr/>
          </p:nvSpPr>
          <p:spPr>
            <a:xfrm rot="-5400000">
              <a:off x="5576362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230" name="Connettore 2 229"/>
          <p:cNvCxnSpPr/>
          <p:nvPr/>
        </p:nvCxnSpPr>
        <p:spPr>
          <a:xfrm>
            <a:off x="6179976" y="5000351"/>
            <a:ext cx="1724" cy="777516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nettore 1 230"/>
          <p:cNvCxnSpPr/>
          <p:nvPr/>
        </p:nvCxnSpPr>
        <p:spPr>
          <a:xfrm>
            <a:off x="5957752" y="5753966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ttore 1 231"/>
          <p:cNvCxnSpPr/>
          <p:nvPr/>
        </p:nvCxnSpPr>
        <p:spPr>
          <a:xfrm>
            <a:off x="5957754" y="5806347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e 232"/>
          <p:cNvSpPr/>
          <p:nvPr/>
        </p:nvSpPr>
        <p:spPr>
          <a:xfrm>
            <a:off x="5635373" y="606771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4" name="Ovale 233"/>
          <p:cNvSpPr/>
          <p:nvPr/>
        </p:nvSpPr>
        <p:spPr>
          <a:xfrm>
            <a:off x="6577694" y="606771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35" name="Connettore 1 234"/>
          <p:cNvCxnSpPr>
            <a:stCxn id="233" idx="6"/>
          </p:cNvCxnSpPr>
          <p:nvPr/>
        </p:nvCxnSpPr>
        <p:spPr>
          <a:xfrm flipV="1">
            <a:off x="5743373" y="6121251"/>
            <a:ext cx="141327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ttore 1 235"/>
          <p:cNvCxnSpPr/>
          <p:nvPr/>
        </p:nvCxnSpPr>
        <p:spPr>
          <a:xfrm flipV="1">
            <a:off x="5886885" y="6001622"/>
            <a:ext cx="0" cy="119629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nettore 1 236"/>
          <p:cNvCxnSpPr>
            <a:stCxn id="234" idx="2"/>
          </p:cNvCxnSpPr>
          <p:nvPr/>
        </p:nvCxnSpPr>
        <p:spPr>
          <a:xfrm flipH="1" flipV="1">
            <a:off x="6431525" y="6121251"/>
            <a:ext cx="146169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nettore 1 237"/>
          <p:cNvCxnSpPr/>
          <p:nvPr/>
        </p:nvCxnSpPr>
        <p:spPr>
          <a:xfrm flipH="1" flipV="1">
            <a:off x="6429946" y="6006663"/>
            <a:ext cx="0" cy="11458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nettore 1 238"/>
          <p:cNvCxnSpPr/>
          <p:nvPr/>
        </p:nvCxnSpPr>
        <p:spPr>
          <a:xfrm flipV="1">
            <a:off x="7767032" y="2357304"/>
            <a:ext cx="0" cy="3753468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nettore 1 239"/>
          <p:cNvCxnSpPr>
            <a:endCxn id="234" idx="6"/>
          </p:cNvCxnSpPr>
          <p:nvPr/>
        </p:nvCxnSpPr>
        <p:spPr>
          <a:xfrm flipH="1">
            <a:off x="6685694" y="6117352"/>
            <a:ext cx="108133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nettore 1 240"/>
          <p:cNvCxnSpPr/>
          <p:nvPr/>
        </p:nvCxnSpPr>
        <p:spPr>
          <a:xfrm flipV="1">
            <a:off x="7409225" y="1109837"/>
            <a:ext cx="0" cy="2725346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Arco 242"/>
          <p:cNvSpPr/>
          <p:nvPr/>
        </p:nvSpPr>
        <p:spPr>
          <a:xfrm rot="-5400000">
            <a:off x="7355225" y="2288476"/>
            <a:ext cx="108000" cy="108000"/>
          </a:xfrm>
          <a:prstGeom prst="arc">
            <a:avLst>
              <a:gd name="adj1" fmla="val 16200000"/>
              <a:gd name="adj2" fmla="val 5177697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6" name="Connettore 1 245"/>
          <p:cNvCxnSpPr/>
          <p:nvPr/>
        </p:nvCxnSpPr>
        <p:spPr>
          <a:xfrm flipH="1">
            <a:off x="7463225" y="2350723"/>
            <a:ext cx="30380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Arco 255"/>
          <p:cNvSpPr/>
          <p:nvPr/>
        </p:nvSpPr>
        <p:spPr>
          <a:xfrm flipH="1">
            <a:off x="8293077" y="4487123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7" name="Arco 256"/>
          <p:cNvSpPr/>
          <p:nvPr/>
        </p:nvSpPr>
        <p:spPr>
          <a:xfrm>
            <a:off x="8290587" y="4487123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61" name="Connettore 1 260"/>
          <p:cNvCxnSpPr/>
          <p:nvPr/>
        </p:nvCxnSpPr>
        <p:spPr>
          <a:xfrm>
            <a:off x="8456902" y="4935181"/>
            <a:ext cx="0" cy="153042"/>
          </a:xfrm>
          <a:prstGeom prst="line">
            <a:avLst/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Connettore 1 261"/>
          <p:cNvCxnSpPr/>
          <p:nvPr/>
        </p:nvCxnSpPr>
        <p:spPr>
          <a:xfrm>
            <a:off x="8589027" y="4935181"/>
            <a:ext cx="0" cy="153042"/>
          </a:xfrm>
          <a:prstGeom prst="line">
            <a:avLst/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nettore 1 262"/>
          <p:cNvCxnSpPr/>
          <p:nvPr/>
        </p:nvCxnSpPr>
        <p:spPr>
          <a:xfrm flipH="1">
            <a:off x="8456903" y="5088223"/>
            <a:ext cx="132124" cy="1"/>
          </a:xfrm>
          <a:prstGeom prst="line">
            <a:avLst/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Ovale 265"/>
          <p:cNvSpPr/>
          <p:nvPr/>
        </p:nvSpPr>
        <p:spPr>
          <a:xfrm flipH="1">
            <a:off x="8348902" y="50342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7" name="Ovale 266"/>
          <p:cNvSpPr/>
          <p:nvPr/>
        </p:nvSpPr>
        <p:spPr>
          <a:xfrm flipH="1">
            <a:off x="8589026" y="50342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8" name="Sole 267"/>
          <p:cNvSpPr/>
          <p:nvPr/>
        </p:nvSpPr>
        <p:spPr>
          <a:xfrm>
            <a:off x="8415362" y="4611898"/>
            <a:ext cx="209550" cy="209550"/>
          </a:xfrm>
          <a:prstGeom prst="sun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9" name="Arco 268"/>
          <p:cNvSpPr/>
          <p:nvPr/>
        </p:nvSpPr>
        <p:spPr>
          <a:xfrm rot="-5400000">
            <a:off x="7713032" y="5036047"/>
            <a:ext cx="108000" cy="108000"/>
          </a:xfrm>
          <a:prstGeom prst="arc">
            <a:avLst>
              <a:gd name="adj1" fmla="val 16200000"/>
              <a:gd name="adj2" fmla="val 5177697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74" name="Connettore 1 273"/>
          <p:cNvCxnSpPr>
            <a:stCxn id="266" idx="6"/>
            <a:endCxn id="269" idx="2"/>
          </p:cNvCxnSpPr>
          <p:nvPr/>
        </p:nvCxnSpPr>
        <p:spPr>
          <a:xfrm flipH="1" flipV="1">
            <a:off x="7820919" y="5086558"/>
            <a:ext cx="527983" cy="1665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onnettore 1 276"/>
          <p:cNvCxnSpPr>
            <a:stCxn id="233" idx="2"/>
            <a:endCxn id="216" idx="6"/>
          </p:cNvCxnSpPr>
          <p:nvPr/>
        </p:nvCxnSpPr>
        <p:spPr>
          <a:xfrm flipH="1" flipV="1">
            <a:off x="5225356" y="6119707"/>
            <a:ext cx="410017" cy="201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Ovale 279"/>
          <p:cNvSpPr/>
          <p:nvPr/>
        </p:nvSpPr>
        <p:spPr>
          <a:xfrm>
            <a:off x="3973074" y="606523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1" name="Connettore 1 280"/>
          <p:cNvCxnSpPr>
            <a:stCxn id="280" idx="6"/>
            <a:endCxn id="215" idx="2"/>
          </p:cNvCxnSpPr>
          <p:nvPr/>
        </p:nvCxnSpPr>
        <p:spPr>
          <a:xfrm>
            <a:off x="4081074" y="6119239"/>
            <a:ext cx="93961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Freccia a destra 282"/>
          <p:cNvSpPr/>
          <p:nvPr/>
        </p:nvSpPr>
        <p:spPr>
          <a:xfrm>
            <a:off x="3091095" y="5982755"/>
            <a:ext cx="738487" cy="247695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solidFill>
                  <a:schemeClr val="accent6"/>
                </a:solidFill>
              </a:rPr>
              <a:t>Riporto in</a:t>
            </a:r>
            <a:endParaRPr lang="it-IT" sz="2000" dirty="0">
              <a:solidFill>
                <a:schemeClr val="accent6"/>
              </a:solidFill>
            </a:endParaRPr>
          </a:p>
        </p:txBody>
      </p:sp>
      <p:sp>
        <p:nvSpPr>
          <p:cNvPr id="284" name="Freccia a destra 283"/>
          <p:cNvSpPr/>
          <p:nvPr/>
        </p:nvSpPr>
        <p:spPr>
          <a:xfrm>
            <a:off x="7660476" y="1536745"/>
            <a:ext cx="738487" cy="247695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solidFill>
                  <a:schemeClr val="accent6"/>
                </a:solidFill>
              </a:rPr>
              <a:t>Riporto out</a:t>
            </a:r>
            <a:endParaRPr lang="it-IT" sz="2000" dirty="0">
              <a:solidFill>
                <a:schemeClr val="accent6"/>
              </a:solidFill>
            </a:endParaRPr>
          </a:p>
        </p:txBody>
      </p:sp>
      <p:sp>
        <p:nvSpPr>
          <p:cNvPr id="285" name="Arco 284"/>
          <p:cNvSpPr/>
          <p:nvPr/>
        </p:nvSpPr>
        <p:spPr>
          <a:xfrm flipH="1">
            <a:off x="8292336" y="492714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6" name="Arco 285"/>
          <p:cNvSpPr/>
          <p:nvPr/>
        </p:nvSpPr>
        <p:spPr>
          <a:xfrm>
            <a:off x="8289846" y="492714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7" name="Connettore 1 286"/>
          <p:cNvCxnSpPr/>
          <p:nvPr/>
        </p:nvCxnSpPr>
        <p:spPr>
          <a:xfrm>
            <a:off x="8456161" y="940772"/>
            <a:ext cx="0" cy="153042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Connettore 1 287"/>
          <p:cNvCxnSpPr/>
          <p:nvPr/>
        </p:nvCxnSpPr>
        <p:spPr>
          <a:xfrm>
            <a:off x="8588286" y="940772"/>
            <a:ext cx="0" cy="153042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nettore 1 288"/>
          <p:cNvCxnSpPr/>
          <p:nvPr/>
        </p:nvCxnSpPr>
        <p:spPr>
          <a:xfrm flipH="1">
            <a:off x="8456162" y="1093814"/>
            <a:ext cx="132124" cy="1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Ovale 289"/>
          <p:cNvSpPr/>
          <p:nvPr/>
        </p:nvSpPr>
        <p:spPr>
          <a:xfrm flipH="1">
            <a:off x="8348161" y="1039814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1" name="Ovale 290"/>
          <p:cNvSpPr/>
          <p:nvPr/>
        </p:nvSpPr>
        <p:spPr>
          <a:xfrm flipH="1">
            <a:off x="8588285" y="1039814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2" name="Sole 291"/>
          <p:cNvSpPr/>
          <p:nvPr/>
        </p:nvSpPr>
        <p:spPr>
          <a:xfrm>
            <a:off x="8414621" y="617489"/>
            <a:ext cx="209550" cy="209550"/>
          </a:xfrm>
          <a:prstGeom prst="sun">
            <a:avLst/>
          </a:pr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5" name="Ovale 294"/>
          <p:cNvSpPr/>
          <p:nvPr/>
        </p:nvSpPr>
        <p:spPr>
          <a:xfrm flipH="1">
            <a:off x="7357556" y="103980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6" name="Ovale 295"/>
          <p:cNvSpPr/>
          <p:nvPr/>
        </p:nvSpPr>
        <p:spPr>
          <a:xfrm flipH="1">
            <a:off x="7502214" y="160906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7" name="Connettore 1 296"/>
          <p:cNvCxnSpPr>
            <a:stCxn id="296" idx="6"/>
          </p:cNvCxnSpPr>
          <p:nvPr/>
        </p:nvCxnSpPr>
        <p:spPr>
          <a:xfrm flipH="1">
            <a:off x="7408538" y="1663060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Ovale 297"/>
          <p:cNvSpPr/>
          <p:nvPr/>
        </p:nvSpPr>
        <p:spPr>
          <a:xfrm flipH="1">
            <a:off x="7355225" y="1598951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9" name="Connettore 1 298"/>
          <p:cNvCxnSpPr/>
          <p:nvPr/>
        </p:nvCxnSpPr>
        <p:spPr>
          <a:xfrm flipH="1">
            <a:off x="5426689" y="6119239"/>
            <a:ext cx="1170" cy="385383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Ovale 301"/>
          <p:cNvSpPr/>
          <p:nvPr/>
        </p:nvSpPr>
        <p:spPr>
          <a:xfrm flipH="1">
            <a:off x="5382438" y="6065707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03" name="Connettore 1 302"/>
          <p:cNvCxnSpPr/>
          <p:nvPr/>
        </p:nvCxnSpPr>
        <p:spPr>
          <a:xfrm flipH="1">
            <a:off x="3302000" y="6504622"/>
            <a:ext cx="573443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Connettore 1 307"/>
          <p:cNvCxnSpPr/>
          <p:nvPr/>
        </p:nvCxnSpPr>
        <p:spPr>
          <a:xfrm flipH="1" flipV="1">
            <a:off x="9036438" y="1091103"/>
            <a:ext cx="1" cy="541352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ttore 1 310"/>
          <p:cNvCxnSpPr/>
          <p:nvPr/>
        </p:nvCxnSpPr>
        <p:spPr>
          <a:xfrm flipH="1">
            <a:off x="8696286" y="5086558"/>
            <a:ext cx="340152" cy="147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onnettore 1 312"/>
          <p:cNvCxnSpPr/>
          <p:nvPr/>
        </p:nvCxnSpPr>
        <p:spPr>
          <a:xfrm flipH="1">
            <a:off x="8696286" y="1075715"/>
            <a:ext cx="340152" cy="147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Ovale 314"/>
          <p:cNvSpPr/>
          <p:nvPr/>
        </p:nvSpPr>
        <p:spPr>
          <a:xfrm flipH="1">
            <a:off x="8987939" y="503422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7" name="Ovale 316"/>
          <p:cNvSpPr/>
          <p:nvPr/>
        </p:nvSpPr>
        <p:spPr>
          <a:xfrm flipH="1">
            <a:off x="5373726" y="645062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18" name="Connettore 1 317"/>
          <p:cNvCxnSpPr/>
          <p:nvPr/>
        </p:nvCxnSpPr>
        <p:spPr>
          <a:xfrm flipV="1">
            <a:off x="3208179" y="1724027"/>
            <a:ext cx="16035" cy="2877091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Ovale 322"/>
          <p:cNvSpPr/>
          <p:nvPr/>
        </p:nvSpPr>
        <p:spPr>
          <a:xfrm flipH="1">
            <a:off x="3607250" y="167921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4" name="Ovale 323"/>
          <p:cNvSpPr/>
          <p:nvPr/>
        </p:nvSpPr>
        <p:spPr>
          <a:xfrm flipH="1">
            <a:off x="3607250" y="4407525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5" name="Ovale 324"/>
          <p:cNvSpPr/>
          <p:nvPr/>
        </p:nvSpPr>
        <p:spPr>
          <a:xfrm>
            <a:off x="3200619" y="6450622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7" name="Ovale 326"/>
          <p:cNvSpPr/>
          <p:nvPr/>
        </p:nvSpPr>
        <p:spPr>
          <a:xfrm>
            <a:off x="3159658" y="462389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8" name="Croce 327"/>
          <p:cNvSpPr/>
          <p:nvPr/>
        </p:nvSpPr>
        <p:spPr>
          <a:xfrm>
            <a:off x="2632095" y="4515631"/>
            <a:ext cx="338886" cy="338886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9" name="Rettangolo 328"/>
          <p:cNvSpPr/>
          <p:nvPr/>
        </p:nvSpPr>
        <p:spPr>
          <a:xfrm>
            <a:off x="2633136" y="6406772"/>
            <a:ext cx="346446" cy="160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0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</Words>
  <Application>Microsoft Office PowerPoint</Application>
  <PresentationFormat>A4 (21x29,7 cm)</PresentationFormat>
  <Paragraphs>34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Wile</dc:creator>
  <cp:lastModifiedBy>Ercolino Vladimiro (GICT)</cp:lastModifiedBy>
  <cp:revision>22</cp:revision>
  <dcterms:created xsi:type="dcterms:W3CDTF">2017-05-06T14:43:27Z</dcterms:created>
  <dcterms:modified xsi:type="dcterms:W3CDTF">2017-05-08T11:43:59Z</dcterms:modified>
</cp:coreProperties>
</file>